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354" r:id="rId3"/>
    <p:sldId id="355" r:id="rId4"/>
    <p:sldId id="392" r:id="rId5"/>
    <p:sldId id="417" r:id="rId6"/>
    <p:sldId id="418" r:id="rId7"/>
    <p:sldId id="419" r:id="rId8"/>
    <p:sldId id="447" r:id="rId9"/>
    <p:sldId id="420" r:id="rId10"/>
    <p:sldId id="421" r:id="rId11"/>
    <p:sldId id="424" r:id="rId12"/>
    <p:sldId id="422" r:id="rId13"/>
    <p:sldId id="423" r:id="rId14"/>
    <p:sldId id="443" r:id="rId15"/>
    <p:sldId id="444" r:id="rId16"/>
    <p:sldId id="446" r:id="rId17"/>
    <p:sldId id="445" r:id="rId18"/>
    <p:sldId id="426" r:id="rId19"/>
    <p:sldId id="427" r:id="rId20"/>
    <p:sldId id="428" r:id="rId21"/>
    <p:sldId id="429" r:id="rId22"/>
    <p:sldId id="430" r:id="rId23"/>
    <p:sldId id="431" r:id="rId24"/>
    <p:sldId id="433" r:id="rId25"/>
    <p:sldId id="432" r:id="rId26"/>
    <p:sldId id="425" r:id="rId27"/>
    <p:sldId id="448" r:id="rId28"/>
    <p:sldId id="451" r:id="rId29"/>
    <p:sldId id="434" r:id="rId30"/>
    <p:sldId id="452" r:id="rId31"/>
    <p:sldId id="435" r:id="rId32"/>
    <p:sldId id="449" r:id="rId33"/>
    <p:sldId id="436" r:id="rId34"/>
    <p:sldId id="450" r:id="rId35"/>
    <p:sldId id="438" r:id="rId36"/>
    <p:sldId id="437" r:id="rId37"/>
    <p:sldId id="439" r:id="rId38"/>
    <p:sldId id="440" r:id="rId39"/>
  </p:sldIdLst>
  <p:sldSz cx="12192000" cy="6858000"/>
  <p:notesSz cx="9144000" cy="6858000"/>
  <p:embeddedFontLst>
    <p:embeddedFont>
      <p:font typeface="Cambria Math" panose="02040503050406030204" pitchFamily="18" charset="0"/>
      <p:regular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  <p:embeddedFont>
      <p:font typeface="맑은 고딕" panose="020B0503020000020004" pitchFamily="50" charset="-127"/>
      <p:regular r:id="rId47"/>
      <p:bold r:id="rId48"/>
    </p:embeddedFont>
    <p:embeddedFont>
      <p:font typeface="맑은 고딕" panose="020B0503020000020004" pitchFamily="50" charset="-127"/>
      <p:regular r:id="rId47"/>
      <p:bold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orient="horz" pos="4315" userDrawn="1">
          <p15:clr>
            <a:srgbClr val="A4A3A4"/>
          </p15:clr>
        </p15:guide>
        <p15:guide id="6" orient="horz" pos="4201" userDrawn="1">
          <p15:clr>
            <a:srgbClr val="A4A3A4"/>
          </p15:clr>
        </p15:guide>
        <p15:guide id="7" pos="7673" userDrawn="1">
          <p15:clr>
            <a:srgbClr val="A4A3A4"/>
          </p15:clr>
        </p15:guide>
        <p15:guide id="9" pos="7446" userDrawn="1">
          <p15:clr>
            <a:srgbClr val="A4A3A4"/>
          </p15:clr>
        </p15:guide>
        <p15:guide id="10" pos="234" userDrawn="1">
          <p15:clr>
            <a:srgbClr val="A4A3A4"/>
          </p15:clr>
        </p15:guide>
        <p15:guide id="11" orient="horz" pos="4088" userDrawn="1">
          <p15:clr>
            <a:srgbClr val="A4A3A4"/>
          </p15:clr>
        </p15:guide>
        <p15:guide id="12" orient="horz" pos="119" userDrawn="1">
          <p15:clr>
            <a:srgbClr val="A4A3A4"/>
          </p15:clr>
        </p15:guide>
        <p15:guide id="13" orient="horz" pos="2137" userDrawn="1">
          <p15:clr>
            <a:srgbClr val="A4A3A4"/>
          </p15:clr>
        </p15:guide>
        <p15:guide id="14" orient="horz" pos="867" userDrawn="1">
          <p15:clr>
            <a:srgbClr val="A4A3A4"/>
          </p15:clr>
        </p15:guide>
        <p15:guide id="15" pos="393" userDrawn="1">
          <p15:clr>
            <a:srgbClr val="A4A3A4"/>
          </p15:clr>
        </p15:guide>
        <p15:guide id="16" orient="horz" pos="981" userDrawn="1">
          <p15:clr>
            <a:srgbClr val="A4A3A4"/>
          </p15:clr>
        </p15:guide>
        <p15:guide id="17" pos="7287" userDrawn="1">
          <p15:clr>
            <a:srgbClr val="A4A3A4"/>
          </p15:clr>
        </p15:guide>
        <p15:guide id="18" orient="horz" pos="3974" userDrawn="1">
          <p15:clr>
            <a:srgbClr val="A4A3A4"/>
          </p15:clr>
        </p15:guide>
        <p15:guide id="20" orient="horz" pos="73" userDrawn="1">
          <p15:clr>
            <a:srgbClr val="A4A3A4"/>
          </p15:clr>
        </p15:guide>
        <p15:guide id="21" orient="horz" pos="1434" userDrawn="1">
          <p15:clr>
            <a:srgbClr val="A4A3A4"/>
          </p15:clr>
        </p15:guide>
        <p15:guide id="22" orient="horz" pos="3748" userDrawn="1">
          <p15:clr>
            <a:srgbClr val="A4A3A4"/>
          </p15:clr>
        </p15:guide>
        <p15:guide id="23" pos="3727" userDrawn="1">
          <p15:clr>
            <a:srgbClr val="A4A3A4"/>
          </p15:clr>
        </p15:guide>
        <p15:guide id="24" pos="3953" userDrawn="1">
          <p15:clr>
            <a:srgbClr val="A4A3A4"/>
          </p15:clr>
        </p15:guide>
        <p15:guide id="25" orient="horz" pos="1207" userDrawn="1">
          <p15:clr>
            <a:srgbClr val="A4A3A4"/>
          </p15:clr>
        </p15:guide>
        <p15:guide id="26" orient="horz" pos="1321" userDrawn="1">
          <p15:clr>
            <a:srgbClr val="A4A3A4"/>
          </p15:clr>
        </p15:guide>
        <p15:guide id="27" orient="horz" pos="3861" userDrawn="1">
          <p15:clr>
            <a:srgbClr val="A4A3A4"/>
          </p15:clr>
        </p15:guide>
        <p15:guide id="28" pos="717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8" roundtripDataSignature="AMtx7mj1JgAldU+MzMEWDML19knZkF1X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2207"/>
    <a:srgbClr val="CC0000"/>
    <a:srgbClr val="FFE100"/>
    <a:srgbClr val="1B328F"/>
    <a:srgbClr val="4472C4"/>
    <a:srgbClr val="2E5492"/>
    <a:srgbClr val="CDDAEF"/>
    <a:srgbClr val="3C6FC2"/>
    <a:srgbClr val="799CD5"/>
    <a:srgbClr val="A0B8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56B4CE-5DEE-4E2C-9018-72EA085BF5D8}" v="1339" dt="2023-09-25T09:59:55.261"/>
  </p1510:revLst>
</p1510:revInfo>
</file>

<file path=ppt/tableStyles.xml><?xml version="1.0" encoding="utf-8"?>
<a:tblStyleLst xmlns:a="http://schemas.openxmlformats.org/drawingml/2006/main" def="{284B7052-1BB8-47CF-92F9-BC03154C3C0D}">
  <a:tblStyle styleId="{284B7052-1BB8-47CF-92F9-BC03154C3C0D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94" autoAdjust="0"/>
    <p:restoredTop sz="96224" autoAdjust="0"/>
  </p:normalViewPr>
  <p:slideViewPr>
    <p:cSldViewPr snapToGrid="0">
      <p:cViewPr varScale="1">
        <p:scale>
          <a:sx n="64" d="100"/>
          <a:sy n="64" d="100"/>
        </p:scale>
        <p:origin x="78" y="1170"/>
      </p:cViewPr>
      <p:guideLst>
        <p:guide pos="3840"/>
        <p:guide orient="horz"/>
        <p:guide orient="horz" pos="459"/>
        <p:guide orient="horz" pos="4315"/>
        <p:guide orient="horz" pos="4201"/>
        <p:guide pos="7673"/>
        <p:guide pos="7446"/>
        <p:guide pos="234"/>
        <p:guide orient="horz" pos="4088"/>
        <p:guide orient="horz" pos="119"/>
        <p:guide orient="horz" pos="2137"/>
        <p:guide orient="horz" pos="867"/>
        <p:guide pos="393"/>
        <p:guide orient="horz" pos="981"/>
        <p:guide pos="7287"/>
        <p:guide orient="horz" pos="3974"/>
        <p:guide orient="horz" pos="73"/>
        <p:guide orient="horz" pos="1434"/>
        <p:guide orient="horz" pos="3748"/>
        <p:guide pos="3727"/>
        <p:guide pos="3953"/>
        <p:guide orient="horz" pos="1207"/>
        <p:guide orient="horz" pos="1321"/>
        <p:guide orient="horz" pos="3861"/>
        <p:guide pos="717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1" d="100"/>
          <a:sy n="111" d="100"/>
        </p:scale>
        <p:origin x="253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89" Type="http://schemas.openxmlformats.org/officeDocument/2006/relationships/presProps" Target="presProps.xml"/><Relationship Id="rId7" Type="http://schemas.openxmlformats.org/officeDocument/2006/relationships/slide" Target="slides/slide6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9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93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Relationship Id="rId88" Type="http://customschemas.google.com/relationships/presentationmetadata" Target="metadata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신엽 황" userId="e44735d5f427ba3c" providerId="LiveId" clId="{95A9DB0F-941C-4406-BF89-D933908DFE6F}"/>
    <pc:docChg chg="undo custSel addSld modSld">
      <pc:chgData name="신엽 황" userId="e44735d5f427ba3c" providerId="LiveId" clId="{95A9DB0F-941C-4406-BF89-D933908DFE6F}" dt="2023-09-12T01:30:20.492" v="324" actId="20577"/>
      <pc:docMkLst>
        <pc:docMk/>
      </pc:docMkLst>
      <pc:sldChg chg="modSp add mod">
        <pc:chgData name="신엽 황" userId="e44735d5f427ba3c" providerId="LiveId" clId="{95A9DB0F-941C-4406-BF89-D933908DFE6F}" dt="2023-09-12T01:01:28.279" v="8" actId="113"/>
        <pc:sldMkLst>
          <pc:docMk/>
          <pc:sldMk cId="1621289650" sldId="274"/>
        </pc:sldMkLst>
        <pc:spChg chg="mod">
          <ac:chgData name="신엽 황" userId="e44735d5f427ba3c" providerId="LiveId" clId="{95A9DB0F-941C-4406-BF89-D933908DFE6F}" dt="2023-09-12T01:01:18.029" v="6" actId="207"/>
          <ac:spMkLst>
            <pc:docMk/>
            <pc:sldMk cId="1621289650" sldId="274"/>
            <ac:spMk id="106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1:10.876" v="5" actId="207"/>
          <ac:spMkLst>
            <pc:docMk/>
            <pc:sldMk cId="1621289650" sldId="274"/>
            <ac:spMk id="10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0:28.005" v="1" actId="207"/>
          <ac:spMkLst>
            <pc:docMk/>
            <pc:sldMk cId="1621289650" sldId="274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0:52.945" v="3"/>
          <ac:spMkLst>
            <pc:docMk/>
            <pc:sldMk cId="1621289650" sldId="274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1:28.279" v="8" actId="113"/>
          <ac:spMkLst>
            <pc:docMk/>
            <pc:sldMk cId="1621289650" sldId="274"/>
            <ac:spMk id="122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1:25.866" v="7" actId="113"/>
          <ac:spMkLst>
            <pc:docMk/>
            <pc:sldMk cId="1621289650" sldId="274"/>
            <ac:spMk id="128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16:55.900" v="44" actId="113"/>
        <pc:sldMkLst>
          <pc:docMk/>
          <pc:sldMk cId="3045191293" sldId="275"/>
        </pc:sldMkLst>
        <pc:spChg chg="mod">
          <ac:chgData name="신엽 황" userId="e44735d5f427ba3c" providerId="LiveId" clId="{95A9DB0F-941C-4406-BF89-D933908DFE6F}" dt="2023-09-12T01:03:59.039" v="17" actId="207"/>
          <ac:spMkLst>
            <pc:docMk/>
            <pc:sldMk cId="3045191293" sldId="275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3:54.198" v="16" actId="207"/>
          <ac:spMkLst>
            <pc:docMk/>
            <pc:sldMk cId="3045191293" sldId="275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3:38.526" v="14" actId="207"/>
          <ac:spMkLst>
            <pc:docMk/>
            <pc:sldMk cId="3045191293" sldId="275"/>
            <ac:spMk id="113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3:24.553" v="13"/>
          <ac:spMkLst>
            <pc:docMk/>
            <pc:sldMk cId="3045191293" sldId="275"/>
            <ac:spMk id="12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5.900" v="44" actId="113"/>
          <ac:spMkLst>
            <pc:docMk/>
            <pc:sldMk cId="3045191293" sldId="275"/>
            <ac:spMk id="12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4.108" v="43" actId="113"/>
          <ac:spMkLst>
            <pc:docMk/>
            <pc:sldMk cId="3045191293" sldId="275"/>
            <ac:spMk id="12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16:51.721" v="42" actId="113"/>
        <pc:sldMkLst>
          <pc:docMk/>
          <pc:sldMk cId="3782284635" sldId="276"/>
        </pc:sldMkLst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04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06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0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15.107" v="25" actId="207"/>
          <ac:spMkLst>
            <pc:docMk/>
            <pc:sldMk cId="3782284635" sldId="276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11.059" v="24" actId="207"/>
          <ac:spMkLst>
            <pc:docMk/>
            <pc:sldMk cId="3782284635" sldId="276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1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2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3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5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4.758" v="22" actId="207"/>
          <ac:spMkLst>
            <pc:docMk/>
            <pc:sldMk cId="3782284635" sldId="276"/>
            <ac:spMk id="116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1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2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3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4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5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27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32.199" v="39" actId="113"/>
          <ac:spMkLst>
            <pc:docMk/>
            <pc:sldMk cId="3782284635" sldId="276"/>
            <ac:spMk id="12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1.721" v="42" actId="113"/>
          <ac:spMkLst>
            <pc:docMk/>
            <pc:sldMk cId="3782284635" sldId="276"/>
            <ac:spMk id="12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50.234" v="41" actId="113"/>
          <ac:spMkLst>
            <pc:docMk/>
            <pc:sldMk cId="3782284635" sldId="276"/>
            <ac:spMk id="13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07:01.742" v="21"/>
          <ac:spMkLst>
            <pc:docMk/>
            <pc:sldMk cId="3782284635" sldId="276"/>
            <ac:spMk id="131" creationId="{00000000-0000-0000-0000-000000000000}"/>
          </ac:spMkLst>
        </pc:s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03" creationId="{00000000-0000-0000-0000-000000000000}"/>
          </ac:grpSpMkLst>
        </pc:gr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05" creationId="{00000000-0000-0000-0000-000000000000}"/>
          </ac:grpSpMkLst>
        </pc:gr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08" creationId="{00000000-0000-0000-0000-000000000000}"/>
          </ac:grpSpMkLst>
        </pc:grpChg>
        <pc:grpChg chg="mod">
          <ac:chgData name="신엽 황" userId="e44735d5f427ba3c" providerId="LiveId" clId="{95A9DB0F-941C-4406-BF89-D933908DFE6F}" dt="2023-09-12T01:07:01.742" v="21"/>
          <ac:grpSpMkLst>
            <pc:docMk/>
            <pc:sldMk cId="3782284635" sldId="276"/>
            <ac:grpSpMk id="114" creationId="{00000000-0000-0000-0000-000000000000}"/>
          </ac:grpSpMkLst>
        </pc:grpChg>
        <pc:cxnChg chg="mod">
          <ac:chgData name="신엽 황" userId="e44735d5f427ba3c" providerId="LiveId" clId="{95A9DB0F-941C-4406-BF89-D933908DFE6F}" dt="2023-09-12T01:07:01.742" v="21"/>
          <ac:cxnSpMkLst>
            <pc:docMk/>
            <pc:sldMk cId="3782284635" sldId="276"/>
            <ac:cxnSpMk id="126" creationId="{00000000-0000-0000-0000-000000000000}"/>
          </ac:cxnSpMkLst>
        </pc:cxnChg>
      </pc:sldChg>
      <pc:sldChg chg="modSp add mod">
        <pc:chgData name="신엽 황" userId="e44735d5f427ba3c" providerId="LiveId" clId="{95A9DB0F-941C-4406-BF89-D933908DFE6F}" dt="2023-09-12T01:16:28.910" v="38" actId="113"/>
        <pc:sldMkLst>
          <pc:docMk/>
          <pc:sldMk cId="1604122262" sldId="277"/>
        </pc:sldMkLst>
        <pc:spChg chg="mod">
          <ac:chgData name="신엽 황" userId="e44735d5f427ba3c" providerId="LiveId" clId="{95A9DB0F-941C-4406-BF89-D933908DFE6F}" dt="2023-09-12T01:12:35.455" v="32" actId="207"/>
          <ac:spMkLst>
            <pc:docMk/>
            <pc:sldMk cId="1604122262" sldId="277"/>
            <ac:spMk id="2" creationId="{BB3B2CD2-D59D-F069-AA74-F12AC69ACA96}"/>
          </ac:spMkLst>
        </pc:spChg>
        <pc:spChg chg="mod">
          <ac:chgData name="신엽 황" userId="e44735d5f427ba3c" providerId="LiveId" clId="{95A9DB0F-941C-4406-BF89-D933908DFE6F}" dt="2023-09-12T01:12:04.447" v="28" actId="207"/>
          <ac:spMkLst>
            <pc:docMk/>
            <pc:sldMk cId="1604122262" sldId="277"/>
            <ac:spMk id="109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2:16.230" v="30" actId="207"/>
          <ac:spMkLst>
            <pc:docMk/>
            <pc:sldMk cId="1604122262" sldId="277"/>
            <ac:spMk id="11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19.290" v="36" actId="207"/>
          <ac:spMkLst>
            <pc:docMk/>
            <pc:sldMk cId="1604122262" sldId="277"/>
            <ac:spMk id="12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28.910" v="38" actId="113"/>
          <ac:spMkLst>
            <pc:docMk/>
            <pc:sldMk cId="1604122262" sldId="277"/>
            <ac:spMk id="128" creationId="{00000000-0000-0000-0000-000000000000}"/>
          </ac:spMkLst>
        </pc:spChg>
        <pc:spChg chg="mod">
          <ac:chgData name="신엽 황" userId="e44735d5f427ba3c" providerId="LiveId" clId="{95A9DB0F-941C-4406-BF89-D933908DFE6F}" dt="2023-09-12T01:16:26.572" v="37" actId="113"/>
          <ac:spMkLst>
            <pc:docMk/>
            <pc:sldMk cId="1604122262" sldId="277"/>
            <ac:spMk id="131" creationId="{00000000-0000-0000-0000-000000000000}"/>
          </ac:spMkLst>
        </pc:spChg>
        <pc:grpChg chg="mod">
          <ac:chgData name="신엽 황" userId="e44735d5f427ba3c" providerId="LiveId" clId="{95A9DB0F-941C-4406-BF89-D933908DFE6F}" dt="2023-09-12T01:12:37.616" v="34" actId="1076"/>
          <ac:grpSpMkLst>
            <pc:docMk/>
            <pc:sldMk cId="1604122262" sldId="277"/>
            <ac:grpSpMk id="103" creationId="{00000000-0000-0000-0000-000000000000}"/>
          </ac:grpSpMkLst>
        </pc:grpChg>
      </pc:sldChg>
      <pc:sldChg chg="delSp modSp add mod">
        <pc:chgData name="신엽 황" userId="e44735d5f427ba3c" providerId="LiveId" clId="{95A9DB0F-941C-4406-BF89-D933908DFE6F}" dt="2023-09-12T01:26:56.804" v="63" actId="478"/>
        <pc:sldMkLst>
          <pc:docMk/>
          <pc:sldMk cId="1204638084" sldId="278"/>
        </pc:sldMkLst>
        <pc:spChg chg="del">
          <ac:chgData name="신엽 황" userId="e44735d5f427ba3c" providerId="LiveId" clId="{95A9DB0F-941C-4406-BF89-D933908DFE6F}" dt="2023-09-12T01:26:56.804" v="63" actId="478"/>
          <ac:spMkLst>
            <pc:docMk/>
            <pc:sldMk cId="1204638084" sldId="278"/>
            <ac:spMk id="4" creationId="{9A924C9E-4432-6BAF-B4CE-51DCF3872196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6" creationId="{6DF22B79-E1B4-BC8E-6FB7-B72C19971A50}"/>
          </ac:spMkLst>
        </pc:spChg>
        <pc:spChg chg="mod">
          <ac:chgData name="신엽 황" userId="e44735d5f427ba3c" providerId="LiveId" clId="{95A9DB0F-941C-4406-BF89-D933908DFE6F}" dt="2023-09-12T01:26:50.360" v="61" actId="20577"/>
          <ac:spMkLst>
            <pc:docMk/>
            <pc:sldMk cId="1204638084" sldId="278"/>
            <ac:spMk id="349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0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1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2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3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5" creationId="{00000000-0000-0000-0000-000000000000}"/>
          </ac:spMkLst>
        </pc:spChg>
        <pc:spChg chg="del">
          <ac:chgData name="신엽 황" userId="e44735d5f427ba3c" providerId="LiveId" clId="{95A9DB0F-941C-4406-BF89-D933908DFE6F}" dt="2023-09-12T01:26:55.436" v="62" actId="478"/>
          <ac:spMkLst>
            <pc:docMk/>
            <pc:sldMk cId="1204638084" sldId="278"/>
            <ac:spMk id="356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12.346" v="102" actId="20577"/>
        <pc:sldMkLst>
          <pc:docMk/>
          <pc:sldMk cId="3581798487" sldId="279"/>
        </pc:sldMkLst>
        <pc:spChg chg="mod">
          <ac:chgData name="신엽 황" userId="e44735d5f427ba3c" providerId="LiveId" clId="{95A9DB0F-941C-4406-BF89-D933908DFE6F}" dt="2023-09-12T01:27:12.346" v="102" actId="20577"/>
          <ac:spMkLst>
            <pc:docMk/>
            <pc:sldMk cId="3581798487" sldId="279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22.665" v="128" actId="20577"/>
        <pc:sldMkLst>
          <pc:docMk/>
          <pc:sldMk cId="2739730569" sldId="280"/>
        </pc:sldMkLst>
        <pc:spChg chg="mod">
          <ac:chgData name="신엽 황" userId="e44735d5f427ba3c" providerId="LiveId" clId="{95A9DB0F-941C-4406-BF89-D933908DFE6F}" dt="2023-09-12T01:27:22.665" v="128" actId="20577"/>
          <ac:spMkLst>
            <pc:docMk/>
            <pc:sldMk cId="2739730569" sldId="280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32.378" v="157" actId="20577"/>
        <pc:sldMkLst>
          <pc:docMk/>
          <pc:sldMk cId="60168405" sldId="281"/>
        </pc:sldMkLst>
        <pc:spChg chg="mod">
          <ac:chgData name="신엽 황" userId="e44735d5f427ba3c" providerId="LiveId" clId="{95A9DB0F-941C-4406-BF89-D933908DFE6F}" dt="2023-09-12T01:27:32.378" v="157" actId="20577"/>
          <ac:spMkLst>
            <pc:docMk/>
            <pc:sldMk cId="60168405" sldId="281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25.001" v="272" actId="20577"/>
        <pc:sldMkLst>
          <pc:docMk/>
          <pc:sldMk cId="4186799357" sldId="282"/>
        </pc:sldMkLst>
        <pc:spChg chg="mod">
          <ac:chgData name="신엽 황" userId="e44735d5f427ba3c" providerId="LiveId" clId="{95A9DB0F-941C-4406-BF89-D933908DFE6F}" dt="2023-09-12T01:28:25.001" v="272" actId="20577"/>
          <ac:spMkLst>
            <pc:docMk/>
            <pc:sldMk cId="4186799357" sldId="282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7:53.165" v="176" actId="20577"/>
        <pc:sldMkLst>
          <pc:docMk/>
          <pc:sldMk cId="3186116149" sldId="283"/>
        </pc:sldMkLst>
        <pc:spChg chg="mod">
          <ac:chgData name="신엽 황" userId="e44735d5f427ba3c" providerId="LiveId" clId="{95A9DB0F-941C-4406-BF89-D933908DFE6F}" dt="2023-09-12T01:27:53.165" v="176" actId="20577"/>
          <ac:spMkLst>
            <pc:docMk/>
            <pc:sldMk cId="3186116149" sldId="283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10.967" v="252" actId="20577"/>
        <pc:sldMkLst>
          <pc:docMk/>
          <pc:sldMk cId="1298730911" sldId="284"/>
        </pc:sldMkLst>
        <pc:spChg chg="mod">
          <ac:chgData name="신엽 황" userId="e44735d5f427ba3c" providerId="LiveId" clId="{95A9DB0F-941C-4406-BF89-D933908DFE6F}" dt="2023-09-12T01:28:10.967" v="252" actId="20577"/>
          <ac:spMkLst>
            <pc:docMk/>
            <pc:sldMk cId="1298730911" sldId="284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36.201" v="295" actId="20577"/>
        <pc:sldMkLst>
          <pc:docMk/>
          <pc:sldMk cId="48431468" sldId="285"/>
        </pc:sldMkLst>
        <pc:spChg chg="mod">
          <ac:chgData name="신엽 황" userId="e44735d5f427ba3c" providerId="LiveId" clId="{95A9DB0F-941C-4406-BF89-D933908DFE6F}" dt="2023-09-12T01:28:36.201" v="295" actId="20577"/>
          <ac:spMkLst>
            <pc:docMk/>
            <pc:sldMk cId="48431468" sldId="285"/>
            <ac:spMk id="349" creationId="{00000000-0000-0000-0000-000000000000}"/>
          </ac:spMkLst>
        </pc:spChg>
      </pc:sldChg>
      <pc:sldChg chg="modSp add mod">
        <pc:chgData name="신엽 황" userId="e44735d5f427ba3c" providerId="LiveId" clId="{95A9DB0F-941C-4406-BF89-D933908DFE6F}" dt="2023-09-12T01:28:43.068" v="314" actId="20577"/>
        <pc:sldMkLst>
          <pc:docMk/>
          <pc:sldMk cId="1583293008" sldId="286"/>
        </pc:sldMkLst>
        <pc:spChg chg="mod">
          <ac:chgData name="신엽 황" userId="e44735d5f427ba3c" providerId="LiveId" clId="{95A9DB0F-941C-4406-BF89-D933908DFE6F}" dt="2023-09-12T01:28:43.068" v="314" actId="20577"/>
          <ac:spMkLst>
            <pc:docMk/>
            <pc:sldMk cId="1583293008" sldId="286"/>
            <ac:spMk id="349" creationId="{00000000-0000-0000-0000-000000000000}"/>
          </ac:spMkLst>
        </pc:spChg>
      </pc:sldChg>
      <pc:sldChg chg="addSp delSp modSp add mod">
        <pc:chgData name="신엽 황" userId="e44735d5f427ba3c" providerId="LiveId" clId="{95A9DB0F-941C-4406-BF89-D933908DFE6F}" dt="2023-09-12T01:30:20.492" v="324" actId="20577"/>
        <pc:sldMkLst>
          <pc:docMk/>
          <pc:sldMk cId="0" sldId="287"/>
        </pc:sldMkLst>
        <pc:spChg chg="add mod ord">
          <ac:chgData name="신엽 황" userId="e44735d5f427ba3c" providerId="LiveId" clId="{95A9DB0F-941C-4406-BF89-D933908DFE6F}" dt="2023-09-12T01:30:05.900" v="322" actId="167"/>
          <ac:spMkLst>
            <pc:docMk/>
            <pc:sldMk cId="0" sldId="287"/>
            <ac:spMk id="2" creationId="{AEFFC827-86EF-E397-212B-FB588BCF335C}"/>
          </ac:spMkLst>
        </pc:spChg>
        <pc:spChg chg="del">
          <ac:chgData name="신엽 황" userId="e44735d5f427ba3c" providerId="LiveId" clId="{95A9DB0F-941C-4406-BF89-D933908DFE6F}" dt="2023-09-12T01:30:01.414" v="320" actId="478"/>
          <ac:spMkLst>
            <pc:docMk/>
            <pc:sldMk cId="0" sldId="287"/>
            <ac:spMk id="60" creationId="{00000000-0000-0000-0000-000000000000}"/>
          </ac:spMkLst>
        </pc:spChg>
        <pc:spChg chg="mod">
          <ac:chgData name="신엽 황" userId="e44735d5f427ba3c" providerId="LiveId" clId="{95A9DB0F-941C-4406-BF89-D933908DFE6F}" dt="2023-09-12T01:30:20.492" v="324" actId="20577"/>
          <ac:spMkLst>
            <pc:docMk/>
            <pc:sldMk cId="0" sldId="287"/>
            <ac:spMk id="66" creationId="{00000000-0000-0000-0000-000000000000}"/>
          </ac:spMkLst>
        </pc:spChg>
      </pc:sldChg>
    </pc:docChg>
  </pc:docChgLst>
  <pc:docChgLst>
    <pc:chgData name="황신엽" userId="cabf1635-5c28-4baa-9fa6-33978eeacf4c" providerId="ADAL" clId="{8156B4CE-5DEE-4E2C-9018-72EA085BF5D8}"/>
    <pc:docChg chg="undo custSel addSld delSld modSld sldOrd">
      <pc:chgData name="황신엽" userId="cabf1635-5c28-4baa-9fa6-33978eeacf4c" providerId="ADAL" clId="{8156B4CE-5DEE-4E2C-9018-72EA085BF5D8}" dt="2023-09-25T09:59:59.627" v="20563" actId="20577"/>
      <pc:docMkLst>
        <pc:docMk/>
      </pc:docMkLst>
      <pc:sldChg chg="modSp mod">
        <pc:chgData name="황신엽" userId="cabf1635-5c28-4baa-9fa6-33978eeacf4c" providerId="ADAL" clId="{8156B4CE-5DEE-4E2C-9018-72EA085BF5D8}" dt="2023-09-24T19:10:02.784" v="15559" actId="2711"/>
        <pc:sldMkLst>
          <pc:docMk/>
          <pc:sldMk cId="0" sldId="256"/>
        </pc:sldMkLst>
        <pc:spChg chg="mod">
          <ac:chgData name="황신엽" userId="cabf1635-5c28-4baa-9fa6-33978eeacf4c" providerId="ADAL" clId="{8156B4CE-5DEE-4E2C-9018-72EA085BF5D8}" dt="2023-09-24T19:09:56.353" v="15558" actId="2711"/>
          <ac:spMkLst>
            <pc:docMk/>
            <pc:sldMk cId="0" sldId="256"/>
            <ac:spMk id="8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02.784" v="15559" actId="2711"/>
          <ac:spMkLst>
            <pc:docMk/>
            <pc:sldMk cId="0" sldId="256"/>
            <ac:spMk id="91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8:29:14.159" v="19807"/>
        <pc:sldMkLst>
          <pc:docMk/>
          <pc:sldMk cId="0" sldId="257"/>
        </pc:sldMkLst>
        <pc:spChg chg="mod">
          <ac:chgData name="황신엽" userId="cabf1635-5c28-4baa-9fa6-33978eeacf4c" providerId="ADAL" clId="{8156B4CE-5DEE-4E2C-9018-72EA085BF5D8}" dt="2023-09-24T23:51:47.341" v="15572" actId="14100"/>
          <ac:spMkLst>
            <pc:docMk/>
            <pc:sldMk cId="0" sldId="257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4T19:10:13.843" v="15560" actId="2711"/>
          <ac:spMkLst>
            <pc:docMk/>
            <pc:sldMk cId="0" sldId="257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40.809" v="15562" actId="2711"/>
          <ac:spMkLst>
            <pc:docMk/>
            <pc:sldMk cId="0" sldId="257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48.859" v="15563" actId="2711"/>
          <ac:spMkLst>
            <pc:docMk/>
            <pc:sldMk cId="0" sldId="257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1:28.336" v="15568" actId="2711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2:14.543" v="15574" actId="255"/>
          <ac:spMkLst>
            <pc:docMk/>
            <pc:sldMk cId="0" sldId="257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21.339" v="15561" actId="2711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9:10:56.223" v="15564" actId="2711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2:14.543" v="15574" actId="255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14.159" v="19807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2:14.543" v="15574" actId="255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47.354" v="17369" actId="20577"/>
          <ac:spMkLst>
            <pc:docMk/>
            <pc:sldMk cId="0" sldId="257"/>
            <ac:spMk id="131" creationId="{00000000-0000-0000-0000-000000000000}"/>
          </ac:spMkLst>
        </pc:spChg>
      </pc:sldChg>
      <pc:sldChg chg="addSp delSp modSp mod">
        <pc:chgData name="황신엽" userId="cabf1635-5c28-4baa-9fa6-33978eeacf4c" providerId="ADAL" clId="{8156B4CE-5DEE-4E2C-9018-72EA085BF5D8}" dt="2023-09-25T08:10:46.843" v="19745" actId="120"/>
        <pc:sldMkLst>
          <pc:docMk/>
          <pc:sldMk cId="0" sldId="258"/>
        </pc:sldMkLst>
        <pc:spChg chg="mod">
          <ac:chgData name="황신엽" userId="cabf1635-5c28-4baa-9fa6-33978eeacf4c" providerId="ADAL" clId="{8156B4CE-5DEE-4E2C-9018-72EA085BF5D8}" dt="2023-09-25T08:10:32.523" v="19741" actId="120"/>
          <ac:spMkLst>
            <pc:docMk/>
            <pc:sldMk cId="0" sldId="258"/>
            <ac:spMk id="7" creationId="{44E86B6B-5577-BAB9-7FEE-DB03CC66E474}"/>
          </ac:spMkLst>
        </pc:spChg>
        <pc:spChg chg="mod">
          <ac:chgData name="황신엽" userId="cabf1635-5c28-4baa-9fa6-33978eeacf4c" providerId="ADAL" clId="{8156B4CE-5DEE-4E2C-9018-72EA085BF5D8}" dt="2023-09-25T02:18:04.205" v="16524"/>
          <ac:spMkLst>
            <pc:docMk/>
            <pc:sldMk cId="0" sldId="258"/>
            <ac:spMk id="8" creationId="{10CBE4C8-1AE2-B3B1-9336-F23206976C49}"/>
          </ac:spMkLst>
        </pc:spChg>
        <pc:spChg chg="mod">
          <ac:chgData name="황신엽" userId="cabf1635-5c28-4baa-9fa6-33978eeacf4c" providerId="ADAL" clId="{8156B4CE-5DEE-4E2C-9018-72EA085BF5D8}" dt="2023-09-25T02:18:04.205" v="16524"/>
          <ac:spMkLst>
            <pc:docMk/>
            <pc:sldMk cId="0" sldId="258"/>
            <ac:spMk id="9" creationId="{82E270A6-35FC-F91A-03AA-1F78401F5233}"/>
          </ac:spMkLst>
        </pc:spChg>
        <pc:spChg chg="mod">
          <ac:chgData name="황신엽" userId="cabf1635-5c28-4baa-9fa6-33978eeacf4c" providerId="ADAL" clId="{8156B4CE-5DEE-4E2C-9018-72EA085BF5D8}" dt="2023-09-25T02:18:04.205" v="16524"/>
          <ac:spMkLst>
            <pc:docMk/>
            <pc:sldMk cId="0" sldId="258"/>
            <ac:spMk id="10" creationId="{7CB7ADF1-2262-89B0-9B38-1E061A08079B}"/>
          </ac:spMkLst>
        </pc:spChg>
        <pc:spChg chg="mod">
          <ac:chgData name="황신엽" userId="cabf1635-5c28-4baa-9fa6-33978eeacf4c" providerId="ADAL" clId="{8156B4CE-5DEE-4E2C-9018-72EA085BF5D8}" dt="2023-09-25T08:10:35.529" v="19742" actId="120"/>
          <ac:spMkLst>
            <pc:docMk/>
            <pc:sldMk cId="0" sldId="258"/>
            <ac:spMk id="14" creationId="{951105C2-1011-140F-4C77-0684C34BFE85}"/>
          </ac:spMkLst>
        </pc:spChg>
        <pc:spChg chg="mod">
          <ac:chgData name="황신엽" userId="cabf1635-5c28-4baa-9fa6-33978eeacf4c" providerId="ADAL" clId="{8156B4CE-5DEE-4E2C-9018-72EA085BF5D8}" dt="2023-09-25T02:18:54.843" v="16559"/>
          <ac:spMkLst>
            <pc:docMk/>
            <pc:sldMk cId="0" sldId="258"/>
            <ac:spMk id="15" creationId="{42CB71BB-6CE2-CC70-A952-50520605F7A7}"/>
          </ac:spMkLst>
        </pc:spChg>
        <pc:spChg chg="mod">
          <ac:chgData name="황신엽" userId="cabf1635-5c28-4baa-9fa6-33978eeacf4c" providerId="ADAL" clId="{8156B4CE-5DEE-4E2C-9018-72EA085BF5D8}" dt="2023-09-25T02:18:54.843" v="16559"/>
          <ac:spMkLst>
            <pc:docMk/>
            <pc:sldMk cId="0" sldId="258"/>
            <ac:spMk id="16" creationId="{C57CC40C-6445-DA74-B7D4-8253A3CE36FA}"/>
          </ac:spMkLst>
        </pc:spChg>
        <pc:spChg chg="mod">
          <ac:chgData name="황신엽" userId="cabf1635-5c28-4baa-9fa6-33978eeacf4c" providerId="ADAL" clId="{8156B4CE-5DEE-4E2C-9018-72EA085BF5D8}" dt="2023-09-25T02:18:54.843" v="16559"/>
          <ac:spMkLst>
            <pc:docMk/>
            <pc:sldMk cId="0" sldId="258"/>
            <ac:spMk id="17" creationId="{3BF54B41-D45A-4FDE-6985-CD11055A2E90}"/>
          </ac:spMkLst>
        </pc:spChg>
        <pc:spChg chg="mod">
          <ac:chgData name="황신엽" userId="cabf1635-5c28-4baa-9fa6-33978eeacf4c" providerId="ADAL" clId="{8156B4CE-5DEE-4E2C-9018-72EA085BF5D8}" dt="2023-09-25T08:10:39.982" v="19743" actId="120"/>
          <ac:spMkLst>
            <pc:docMk/>
            <pc:sldMk cId="0" sldId="258"/>
            <ac:spMk id="21" creationId="{F31F32D2-65B1-DA6B-A012-7B8F9B788280}"/>
          </ac:spMkLst>
        </pc:spChg>
        <pc:spChg chg="mod">
          <ac:chgData name="황신엽" userId="cabf1635-5c28-4baa-9fa6-33978eeacf4c" providerId="ADAL" clId="{8156B4CE-5DEE-4E2C-9018-72EA085BF5D8}" dt="2023-09-25T02:22:04.319" v="16691" actId="165"/>
          <ac:spMkLst>
            <pc:docMk/>
            <pc:sldMk cId="0" sldId="258"/>
            <ac:spMk id="22" creationId="{939490B0-C249-D5EC-B20A-046583625A3F}"/>
          </ac:spMkLst>
        </pc:spChg>
        <pc:spChg chg="mod">
          <ac:chgData name="황신엽" userId="cabf1635-5c28-4baa-9fa6-33978eeacf4c" providerId="ADAL" clId="{8156B4CE-5DEE-4E2C-9018-72EA085BF5D8}" dt="2023-09-25T02:22:04.319" v="16691" actId="165"/>
          <ac:spMkLst>
            <pc:docMk/>
            <pc:sldMk cId="0" sldId="258"/>
            <ac:spMk id="23" creationId="{F56798E2-2A9F-E1C8-DB78-23A875AF80A9}"/>
          </ac:spMkLst>
        </pc:spChg>
        <pc:spChg chg="mod">
          <ac:chgData name="황신엽" userId="cabf1635-5c28-4baa-9fa6-33978eeacf4c" providerId="ADAL" clId="{8156B4CE-5DEE-4E2C-9018-72EA085BF5D8}" dt="2023-09-25T02:22:04.319" v="16691" actId="165"/>
          <ac:spMkLst>
            <pc:docMk/>
            <pc:sldMk cId="0" sldId="258"/>
            <ac:spMk id="24" creationId="{3F8964EA-EC28-70D8-EEF1-1739670B1718}"/>
          </ac:spMkLst>
        </pc:spChg>
        <pc:spChg chg="mod">
          <ac:chgData name="황신엽" userId="cabf1635-5c28-4baa-9fa6-33978eeacf4c" providerId="ADAL" clId="{8156B4CE-5DEE-4E2C-9018-72EA085BF5D8}" dt="2023-09-25T08:10:43.615" v="19744" actId="120"/>
          <ac:spMkLst>
            <pc:docMk/>
            <pc:sldMk cId="0" sldId="258"/>
            <ac:spMk id="28" creationId="{A6471775-0DC6-12A0-1E63-209F99574080}"/>
          </ac:spMkLst>
        </pc:spChg>
        <pc:spChg chg="mod">
          <ac:chgData name="황신엽" userId="cabf1635-5c28-4baa-9fa6-33978eeacf4c" providerId="ADAL" clId="{8156B4CE-5DEE-4E2C-9018-72EA085BF5D8}" dt="2023-09-25T02:20:38.805" v="16640"/>
          <ac:spMkLst>
            <pc:docMk/>
            <pc:sldMk cId="0" sldId="258"/>
            <ac:spMk id="29" creationId="{40AEA8F5-14FC-E5E6-E80F-3E36D26A28FD}"/>
          </ac:spMkLst>
        </pc:spChg>
        <pc:spChg chg="mod">
          <ac:chgData name="황신엽" userId="cabf1635-5c28-4baa-9fa6-33978eeacf4c" providerId="ADAL" clId="{8156B4CE-5DEE-4E2C-9018-72EA085BF5D8}" dt="2023-09-25T02:20:38.805" v="16640"/>
          <ac:spMkLst>
            <pc:docMk/>
            <pc:sldMk cId="0" sldId="258"/>
            <ac:spMk id="30" creationId="{FE09F7EC-E762-D207-B413-207B05C7009D}"/>
          </ac:spMkLst>
        </pc:spChg>
        <pc:spChg chg="mod">
          <ac:chgData name="황신엽" userId="cabf1635-5c28-4baa-9fa6-33978eeacf4c" providerId="ADAL" clId="{8156B4CE-5DEE-4E2C-9018-72EA085BF5D8}" dt="2023-09-25T02:20:38.805" v="16640"/>
          <ac:spMkLst>
            <pc:docMk/>
            <pc:sldMk cId="0" sldId="258"/>
            <ac:spMk id="31" creationId="{6EF41EC3-CB37-F240-C651-E8659D7FA317}"/>
          </ac:spMkLst>
        </pc:spChg>
        <pc:spChg chg="mod">
          <ac:chgData name="황신엽" userId="cabf1635-5c28-4baa-9fa6-33978eeacf4c" providerId="ADAL" clId="{8156B4CE-5DEE-4E2C-9018-72EA085BF5D8}" dt="2023-09-25T08:10:46.843" v="19745" actId="120"/>
          <ac:spMkLst>
            <pc:docMk/>
            <pc:sldMk cId="0" sldId="258"/>
            <ac:spMk id="35" creationId="{1E791B8D-5317-108A-A6E4-D1E46BDB32A4}"/>
          </ac:spMkLst>
        </pc:spChg>
        <pc:spChg chg="mod">
          <ac:chgData name="황신엽" userId="cabf1635-5c28-4baa-9fa6-33978eeacf4c" providerId="ADAL" clId="{8156B4CE-5DEE-4E2C-9018-72EA085BF5D8}" dt="2023-09-25T02:22:32.988" v="16696"/>
          <ac:spMkLst>
            <pc:docMk/>
            <pc:sldMk cId="0" sldId="258"/>
            <ac:spMk id="36" creationId="{275F945A-6FA3-7C42-92B1-41721F0C4010}"/>
          </ac:spMkLst>
        </pc:spChg>
        <pc:spChg chg="mod">
          <ac:chgData name="황신엽" userId="cabf1635-5c28-4baa-9fa6-33978eeacf4c" providerId="ADAL" clId="{8156B4CE-5DEE-4E2C-9018-72EA085BF5D8}" dt="2023-09-25T02:22:32.988" v="16696"/>
          <ac:spMkLst>
            <pc:docMk/>
            <pc:sldMk cId="0" sldId="258"/>
            <ac:spMk id="37" creationId="{B3CEE493-6EAF-CAEC-CA1A-22EBBEA8B6A8}"/>
          </ac:spMkLst>
        </pc:spChg>
        <pc:spChg chg="mod">
          <ac:chgData name="황신엽" userId="cabf1635-5c28-4baa-9fa6-33978eeacf4c" providerId="ADAL" clId="{8156B4CE-5DEE-4E2C-9018-72EA085BF5D8}" dt="2023-09-25T02:22:32.988" v="16696"/>
          <ac:spMkLst>
            <pc:docMk/>
            <pc:sldMk cId="0" sldId="258"/>
            <ac:spMk id="38" creationId="{2B893E13-1FB5-B237-5C49-8BC71E4856F6}"/>
          </ac:spMkLst>
        </pc:spChg>
        <pc:spChg chg="mod">
          <ac:chgData name="황신엽" userId="cabf1635-5c28-4baa-9fa6-33978eeacf4c" providerId="ADAL" clId="{8156B4CE-5DEE-4E2C-9018-72EA085BF5D8}" dt="2023-09-25T08:10:29.546" v="19740" actId="120"/>
          <ac:spMkLst>
            <pc:docMk/>
            <pc:sldMk cId="0" sldId="258"/>
            <ac:spMk id="14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5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6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15:20.812" v="16507" actId="14100"/>
          <ac:spMkLst>
            <pc:docMk/>
            <pc:sldMk cId="0" sldId="258"/>
            <ac:spMk id="17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7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7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00.863" v="15575" actId="2711"/>
          <ac:spMkLst>
            <pc:docMk/>
            <pc:sldMk cId="0" sldId="258"/>
            <ac:spMk id="173" creationId="{00000000-0000-0000-0000-000000000000}"/>
          </ac:spMkLst>
        </pc:s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3" creationId="{255B2C68-BC39-AF21-1A67-99A11585C944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4" creationId="{1ADE92BE-3BD4-86F0-E862-FCC909210BDD}"/>
          </ac:grpSpMkLst>
        </pc:grpChg>
        <pc:grpChg chg="mod">
          <ac:chgData name="황신엽" userId="cabf1635-5c28-4baa-9fa6-33978eeacf4c" providerId="ADAL" clId="{8156B4CE-5DEE-4E2C-9018-72EA085BF5D8}" dt="2023-09-25T02:18:04.205" v="16524"/>
          <ac:grpSpMkLst>
            <pc:docMk/>
            <pc:sldMk cId="0" sldId="258"/>
            <ac:grpSpMk id="5" creationId="{BA445AE2-A84C-87DE-B12C-7788E5CEAF6B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11" creationId="{40D66541-6C18-A58C-6039-F08527BB7BE2}"/>
          </ac:grpSpMkLst>
        </pc:grpChg>
        <pc:grpChg chg="mod">
          <ac:chgData name="황신엽" userId="cabf1635-5c28-4baa-9fa6-33978eeacf4c" providerId="ADAL" clId="{8156B4CE-5DEE-4E2C-9018-72EA085BF5D8}" dt="2023-09-25T02:18:54.843" v="16559"/>
          <ac:grpSpMkLst>
            <pc:docMk/>
            <pc:sldMk cId="0" sldId="258"/>
            <ac:grpSpMk id="12" creationId="{EC78F56D-C447-50DC-4CE1-8C2F67FD2A81}"/>
          </ac:grpSpMkLst>
        </pc:grpChg>
        <pc:grpChg chg="add del mod">
          <ac:chgData name="황신엽" userId="cabf1635-5c28-4baa-9fa6-33978eeacf4c" providerId="ADAL" clId="{8156B4CE-5DEE-4E2C-9018-72EA085BF5D8}" dt="2023-09-25T02:22:04.319" v="16691" actId="165"/>
          <ac:grpSpMkLst>
            <pc:docMk/>
            <pc:sldMk cId="0" sldId="258"/>
            <ac:grpSpMk id="18" creationId="{3A3C40CB-11CD-3831-7593-5879132190A4}"/>
          </ac:grpSpMkLst>
        </pc:grpChg>
        <pc:grpChg chg="mod topLvl">
          <ac:chgData name="황신엽" userId="cabf1635-5c28-4baa-9fa6-33978eeacf4c" providerId="ADAL" clId="{8156B4CE-5DEE-4E2C-9018-72EA085BF5D8}" dt="2023-09-25T02:23:17.240" v="16735" actId="164"/>
          <ac:grpSpMkLst>
            <pc:docMk/>
            <pc:sldMk cId="0" sldId="258"/>
            <ac:grpSpMk id="19" creationId="{01F8BEC4-7DFF-3607-1344-5DD8D88537FD}"/>
          </ac:grpSpMkLst>
        </pc:grpChg>
        <pc:grpChg chg="add del mod">
          <ac:chgData name="황신엽" userId="cabf1635-5c28-4baa-9fa6-33978eeacf4c" providerId="ADAL" clId="{8156B4CE-5DEE-4E2C-9018-72EA085BF5D8}" dt="2023-09-25T02:20:43.288" v="16641" actId="478"/>
          <ac:grpSpMkLst>
            <pc:docMk/>
            <pc:sldMk cId="0" sldId="258"/>
            <ac:grpSpMk id="25" creationId="{FAE5A3F5-6B39-5BAD-9B43-EA8F7D91D91A}"/>
          </ac:grpSpMkLst>
        </pc:grpChg>
        <pc:grpChg chg="mod ord topLvl">
          <ac:chgData name="황신엽" userId="cabf1635-5c28-4baa-9fa6-33978eeacf4c" providerId="ADAL" clId="{8156B4CE-5DEE-4E2C-9018-72EA085BF5D8}" dt="2023-09-25T02:23:11.355" v="16734" actId="164"/>
          <ac:grpSpMkLst>
            <pc:docMk/>
            <pc:sldMk cId="0" sldId="258"/>
            <ac:grpSpMk id="26" creationId="{71F54EE6-29F8-6194-37B8-E35A01746135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32" creationId="{59B28CDD-119E-5DD0-5E66-A16983844B55}"/>
          </ac:grpSpMkLst>
        </pc:grpChg>
        <pc:grpChg chg="mod">
          <ac:chgData name="황신엽" userId="cabf1635-5c28-4baa-9fa6-33978eeacf4c" providerId="ADAL" clId="{8156B4CE-5DEE-4E2C-9018-72EA085BF5D8}" dt="2023-09-25T02:22:32.988" v="16696"/>
          <ac:grpSpMkLst>
            <pc:docMk/>
            <pc:sldMk cId="0" sldId="258"/>
            <ac:grpSpMk id="33" creationId="{B922959A-D14A-0AB4-2F32-9550BC2C7908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39" creationId="{31FE3C5F-8329-CDE9-A00A-F64A6BC4440A}"/>
          </ac:grpSpMkLst>
        </pc:grpChg>
        <pc:grpChg chg="add mod">
          <ac:chgData name="황신엽" userId="cabf1635-5c28-4baa-9fa6-33978eeacf4c" providerId="ADAL" clId="{8156B4CE-5DEE-4E2C-9018-72EA085BF5D8}" dt="2023-09-25T02:23:32.650" v="16759" actId="1035"/>
          <ac:grpSpMkLst>
            <pc:docMk/>
            <pc:sldMk cId="0" sldId="258"/>
            <ac:grpSpMk id="40" creationId="{A8077FDC-5F25-CA6A-3A3D-C030D677BD71}"/>
          </ac:grpSpMkLst>
        </pc:grpChg>
        <pc:grpChg chg="mod">
          <ac:chgData name="황신엽" userId="cabf1635-5c28-4baa-9fa6-33978eeacf4c" providerId="ADAL" clId="{8156B4CE-5DEE-4E2C-9018-72EA085BF5D8}" dt="2023-09-25T02:18:01.722" v="16523" actId="164"/>
          <ac:grpSpMkLst>
            <pc:docMk/>
            <pc:sldMk cId="0" sldId="258"/>
            <ac:grpSpMk id="139" creationId="{00000000-0000-0000-0000-000000000000}"/>
          </ac:grpSpMkLst>
        </pc:grpChg>
        <pc:grpChg chg="del">
          <ac:chgData name="황신엽" userId="cabf1635-5c28-4baa-9fa6-33978eeacf4c" providerId="ADAL" clId="{8156B4CE-5DEE-4E2C-9018-72EA085BF5D8}" dt="2023-09-25T02:18:47.072" v="16556" actId="478"/>
          <ac:grpSpMkLst>
            <pc:docMk/>
            <pc:sldMk cId="0" sldId="258"/>
            <ac:grpSpMk id="149" creationId="{00000000-0000-0000-0000-000000000000}"/>
          </ac:grpSpMkLst>
        </pc:grpChg>
        <pc:grpChg chg="del">
          <ac:chgData name="황신엽" userId="cabf1635-5c28-4baa-9fa6-33978eeacf4c" providerId="ADAL" clId="{8156B4CE-5DEE-4E2C-9018-72EA085BF5D8}" dt="2023-09-25T02:19:23.527" v="16600" actId="478"/>
          <ac:grpSpMkLst>
            <pc:docMk/>
            <pc:sldMk cId="0" sldId="258"/>
            <ac:grpSpMk id="154" creationId="{00000000-0000-0000-0000-000000000000}"/>
          </ac:grpSpMkLst>
        </pc:grpChg>
        <pc:grpChg chg="del">
          <ac:chgData name="황신엽" userId="cabf1635-5c28-4baa-9fa6-33978eeacf4c" providerId="ADAL" clId="{8156B4CE-5DEE-4E2C-9018-72EA085BF5D8}" dt="2023-09-25T02:20:22.116" v="16606" actId="478"/>
          <ac:grpSpMkLst>
            <pc:docMk/>
            <pc:sldMk cId="0" sldId="258"/>
            <ac:grpSpMk id="159" creationId="{00000000-0000-0000-0000-000000000000}"/>
          </ac:grpSpMkLst>
        </pc:grpChg>
        <pc:grpChg chg="del mod">
          <ac:chgData name="황신엽" userId="cabf1635-5c28-4baa-9fa6-33978eeacf4c" providerId="ADAL" clId="{8156B4CE-5DEE-4E2C-9018-72EA085BF5D8}" dt="2023-09-25T02:21:29.342" v="16687" actId="478"/>
          <ac:grpSpMkLst>
            <pc:docMk/>
            <pc:sldMk cId="0" sldId="258"/>
            <ac:grpSpMk id="164" creationId="{00000000-0000-0000-0000-000000000000}"/>
          </ac:grpSpMkLst>
        </pc:grpChg>
        <pc:grpChg chg="del mod">
          <ac:chgData name="황신엽" userId="cabf1635-5c28-4baa-9fa6-33978eeacf4c" providerId="ADAL" clId="{8156B4CE-5DEE-4E2C-9018-72EA085BF5D8}" dt="2023-09-25T02:22:37.318" v="16699" actId="478"/>
          <ac:grpSpMkLst>
            <pc:docMk/>
            <pc:sldMk cId="0" sldId="258"/>
            <ac:grpSpMk id="169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2:18:04.205" v="16524"/>
          <ac:picMkLst>
            <pc:docMk/>
            <pc:sldMk cId="0" sldId="258"/>
            <ac:picMk id="6" creationId="{4CE9F872-24EB-DF33-B32E-4B310BA3E628}"/>
          </ac:picMkLst>
        </pc:picChg>
        <pc:picChg chg="mod">
          <ac:chgData name="황신엽" userId="cabf1635-5c28-4baa-9fa6-33978eeacf4c" providerId="ADAL" clId="{8156B4CE-5DEE-4E2C-9018-72EA085BF5D8}" dt="2023-09-25T02:19:18.751" v="16598" actId="1076"/>
          <ac:picMkLst>
            <pc:docMk/>
            <pc:sldMk cId="0" sldId="258"/>
            <ac:picMk id="13" creationId="{A2A3430B-4E83-7B31-E13E-3165A06805C5}"/>
          </ac:picMkLst>
        </pc:picChg>
        <pc:picChg chg="mod topLvl">
          <ac:chgData name="황신엽" userId="cabf1635-5c28-4baa-9fa6-33978eeacf4c" providerId="ADAL" clId="{8156B4CE-5DEE-4E2C-9018-72EA085BF5D8}" dt="2023-09-25T02:23:17.240" v="16735" actId="164"/>
          <ac:picMkLst>
            <pc:docMk/>
            <pc:sldMk cId="0" sldId="258"/>
            <ac:picMk id="20" creationId="{D8708B2E-5005-E312-E7BB-7CB72DB6D493}"/>
          </ac:picMkLst>
        </pc:picChg>
        <pc:picChg chg="del mod topLvl">
          <ac:chgData name="황신엽" userId="cabf1635-5c28-4baa-9fa6-33978eeacf4c" providerId="ADAL" clId="{8156B4CE-5DEE-4E2C-9018-72EA085BF5D8}" dt="2023-09-25T02:20:43.288" v="16641" actId="478"/>
          <ac:picMkLst>
            <pc:docMk/>
            <pc:sldMk cId="0" sldId="258"/>
            <ac:picMk id="27" creationId="{A22092DF-D8EC-CCBB-C159-672B6D50E2C3}"/>
          </ac:picMkLst>
        </pc:picChg>
        <pc:picChg chg="mod">
          <ac:chgData name="황신엽" userId="cabf1635-5c28-4baa-9fa6-33978eeacf4c" providerId="ADAL" clId="{8156B4CE-5DEE-4E2C-9018-72EA085BF5D8}" dt="2023-09-25T02:22:32.988" v="16696"/>
          <ac:picMkLst>
            <pc:docMk/>
            <pc:sldMk cId="0" sldId="258"/>
            <ac:picMk id="34" creationId="{DBC4C8B6-E1F8-35A8-982A-9FAEE3258DB5}"/>
          </ac:picMkLst>
        </pc:picChg>
        <pc:picChg chg="mod">
          <ac:chgData name="황신엽" userId="cabf1635-5c28-4baa-9fa6-33978eeacf4c" providerId="ADAL" clId="{8156B4CE-5DEE-4E2C-9018-72EA085BF5D8}" dt="2023-09-25T02:18:01.722" v="16523" actId="164"/>
          <ac:picMkLst>
            <pc:docMk/>
            <pc:sldMk cId="0" sldId="258"/>
            <ac:picMk id="174" creationId="{00000000-0000-0000-0000-000000000000}"/>
          </ac:picMkLst>
        </pc:picChg>
        <pc:picChg chg="del">
          <ac:chgData name="황신엽" userId="cabf1635-5c28-4baa-9fa6-33978eeacf4c" providerId="ADAL" clId="{8156B4CE-5DEE-4E2C-9018-72EA085BF5D8}" dt="2023-09-25T02:18:48.810" v="16557" actId="478"/>
          <ac:picMkLst>
            <pc:docMk/>
            <pc:sldMk cId="0" sldId="258"/>
            <ac:picMk id="175" creationId="{00000000-0000-0000-0000-000000000000}"/>
          </ac:picMkLst>
        </pc:picChg>
        <pc:picChg chg="del">
          <ac:chgData name="황신엽" userId="cabf1635-5c28-4baa-9fa6-33978eeacf4c" providerId="ADAL" clId="{8156B4CE-5DEE-4E2C-9018-72EA085BF5D8}" dt="2023-09-25T02:19:24.174" v="16601" actId="478"/>
          <ac:picMkLst>
            <pc:docMk/>
            <pc:sldMk cId="0" sldId="258"/>
            <ac:picMk id="176" creationId="{00000000-0000-0000-0000-000000000000}"/>
          </ac:picMkLst>
        </pc:picChg>
        <pc:picChg chg="del">
          <ac:chgData name="황신엽" userId="cabf1635-5c28-4baa-9fa6-33978eeacf4c" providerId="ADAL" clId="{8156B4CE-5DEE-4E2C-9018-72EA085BF5D8}" dt="2023-09-25T02:20:21.475" v="16605" actId="478"/>
          <ac:picMkLst>
            <pc:docMk/>
            <pc:sldMk cId="0" sldId="258"/>
            <ac:picMk id="177" creationId="{00000000-0000-0000-0000-000000000000}"/>
          </ac:picMkLst>
        </pc:picChg>
        <pc:picChg chg="del mod">
          <ac:chgData name="황신엽" userId="cabf1635-5c28-4baa-9fa6-33978eeacf4c" providerId="ADAL" clId="{8156B4CE-5DEE-4E2C-9018-72EA085BF5D8}" dt="2023-09-25T02:22:36.536" v="16698" actId="478"/>
          <ac:picMkLst>
            <pc:docMk/>
            <pc:sldMk cId="0" sldId="258"/>
            <ac:picMk id="178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2:23:11.355" v="16734" actId="164"/>
          <ac:picMkLst>
            <pc:docMk/>
            <pc:sldMk cId="0" sldId="258"/>
            <ac:picMk id="179" creationId="{00000000-0000-0000-0000-000000000000}"/>
          </ac:picMkLst>
        </pc:picChg>
      </pc:sldChg>
      <pc:sldChg chg="modSp mod">
        <pc:chgData name="황신엽" userId="cabf1635-5c28-4baa-9fa6-33978eeacf4c" providerId="ADAL" clId="{8156B4CE-5DEE-4E2C-9018-72EA085BF5D8}" dt="2023-09-24T23:54:15.051" v="15576" actId="2711"/>
        <pc:sldMkLst>
          <pc:docMk/>
          <pc:sldMk cId="0" sldId="259"/>
        </pc:sldMkLst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23:54:15.051" v="15576" actId="2711"/>
          <ac:spMkLst>
            <pc:docMk/>
            <pc:sldMk cId="0" sldId="259"/>
            <ac:spMk id="199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0:01:31.440" v="15577" actId="2711"/>
        <pc:sldMkLst>
          <pc:docMk/>
          <pc:sldMk cId="0" sldId="260"/>
        </pc:sldMkLst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" creationId="{6AF65FCF-1399-5A8E-DB1B-4447F07F1F4F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0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31.440" v="15577" actId="2711"/>
          <ac:spMkLst>
            <pc:docMk/>
            <pc:sldMk cId="0" sldId="260"/>
            <ac:spMk id="213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0:01:47.881" v="15578" actId="2711"/>
        <pc:sldMkLst>
          <pc:docMk/>
          <pc:sldMk cId="0" sldId="261"/>
        </pc:sldMkLst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2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47.881" v="15578" actId="2711"/>
          <ac:spMkLst>
            <pc:docMk/>
            <pc:sldMk cId="0" sldId="261"/>
            <ac:spMk id="238" creationId="{00000000-0000-0000-0000-000000000000}"/>
          </ac:spMkLst>
        </pc:spChg>
      </pc:sldChg>
      <pc:sldChg chg="addSp delSp modSp mod">
        <pc:chgData name="황신엽" userId="cabf1635-5c28-4baa-9fa6-33978eeacf4c" providerId="ADAL" clId="{8156B4CE-5DEE-4E2C-9018-72EA085BF5D8}" dt="2023-09-25T06:02:44.602" v="17966" actId="1076"/>
        <pc:sldMkLst>
          <pc:docMk/>
          <pc:sldMk cId="0" sldId="262"/>
        </pc:sldMkLst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1:57.491" v="15579" actId="2711"/>
          <ac:spMkLst>
            <pc:docMk/>
            <pc:sldMk cId="0" sldId="262"/>
            <ac:spMk id="249" creationId="{00000000-0000-0000-0000-000000000000}"/>
          </ac:spMkLst>
        </pc:spChg>
        <pc:picChg chg="add mod">
          <ac:chgData name="황신엽" userId="cabf1635-5c28-4baa-9fa6-33978eeacf4c" providerId="ADAL" clId="{8156B4CE-5DEE-4E2C-9018-72EA085BF5D8}" dt="2023-09-25T06:02:44.602" v="17966" actId="1076"/>
          <ac:picMkLst>
            <pc:docMk/>
            <pc:sldMk cId="0" sldId="262"/>
            <ac:picMk id="4" creationId="{C4F3DB36-0295-948C-7810-EB8A09651413}"/>
          </ac:picMkLst>
        </pc:picChg>
        <pc:picChg chg="del">
          <ac:chgData name="황신엽" userId="cabf1635-5c28-4baa-9fa6-33978eeacf4c" providerId="ADAL" clId="{8156B4CE-5DEE-4E2C-9018-72EA085BF5D8}" dt="2023-09-25T06:02:40.213" v="17965" actId="478"/>
          <ac:picMkLst>
            <pc:docMk/>
            <pc:sldMk cId="0" sldId="262"/>
            <ac:picMk id="250" creationId="{00000000-0000-0000-0000-000000000000}"/>
          </ac:picMkLst>
        </pc:picChg>
      </pc:sldChg>
      <pc:sldChg chg="del">
        <pc:chgData name="황신엽" userId="cabf1635-5c28-4baa-9fa6-33978eeacf4c" providerId="ADAL" clId="{8156B4CE-5DEE-4E2C-9018-72EA085BF5D8}" dt="2023-09-17T10:27:12.606" v="7528" actId="47"/>
        <pc:sldMkLst>
          <pc:docMk/>
          <pc:sldMk cId="0" sldId="264"/>
        </pc:sldMkLst>
      </pc:sldChg>
      <pc:sldChg chg="delSp modSp mod">
        <pc:chgData name="황신엽" userId="cabf1635-5c28-4baa-9fa6-33978eeacf4c" providerId="ADAL" clId="{8156B4CE-5DEE-4E2C-9018-72EA085BF5D8}" dt="2023-09-25T02:05:13.605" v="16455" actId="1038"/>
        <pc:sldMkLst>
          <pc:docMk/>
          <pc:sldMk cId="0" sldId="265"/>
        </pc:sldMkLst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" creationId="{124A8A51-1EA9-E75D-1D6A-3B1C3F14C4DE}"/>
          </ac:spMkLst>
        </pc:spChg>
        <pc:spChg chg="mod">
          <ac:chgData name="황신엽" userId="cabf1635-5c28-4baa-9fa6-33978eeacf4c" providerId="ADAL" clId="{8156B4CE-5DEE-4E2C-9018-72EA085BF5D8}" dt="2023-09-25T02:05:13.605" v="16455" actId="1038"/>
          <ac:spMkLst>
            <pc:docMk/>
            <pc:sldMk cId="0" sldId="265"/>
            <ac:spMk id="4" creationId="{2F73095C-A351-D9C6-97BE-794A30908605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0" creationId="{00000000-0000-0000-0000-000000000000}"/>
          </ac:spMkLst>
        </pc:spChg>
        <pc:spChg chg="del mod">
          <ac:chgData name="황신엽" userId="cabf1635-5c28-4baa-9fa6-33978eeacf4c" providerId="ADAL" clId="{8156B4CE-5DEE-4E2C-9018-72EA085BF5D8}" dt="2023-09-25T02:05:05.867" v="16415" actId="478"/>
          <ac:spMkLst>
            <pc:docMk/>
            <pc:sldMk cId="0" sldId="265"/>
            <ac:spMk id="3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1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23.906" v="15584" actId="2711"/>
          <ac:spMkLst>
            <pc:docMk/>
            <pc:sldMk cId="0" sldId="265"/>
            <ac:spMk id="320" creationId="{00000000-0000-0000-0000-000000000000}"/>
          </ac:spMkLst>
        </pc:spChg>
      </pc:sldChg>
      <pc:sldChg chg="modSp add del">
        <pc:chgData name="황신엽" userId="cabf1635-5c28-4baa-9fa6-33978eeacf4c" providerId="ADAL" clId="{8156B4CE-5DEE-4E2C-9018-72EA085BF5D8}" dt="2023-09-25T00:02:08.266" v="15581" actId="2711"/>
        <pc:sldMkLst>
          <pc:docMk/>
          <pc:sldMk cId="0" sldId="268"/>
        </pc:sldMkLst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" creationId="{F89D4E06-C4FA-61B0-C13E-7847F0B46908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4" creationId="{3F98302E-3C3A-D3CA-4030-2F051E22CC1D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8" creationId="{D70B6065-5B3C-69F5-6218-17D56461A2BA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16" creationId="{6684BE79-5E3C-83BA-FED3-9C83AE1D060B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18" creationId="{E2F9A303-C7CF-FFA8-E343-57B5EACF8B3B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3" creationId="{BC071B96-677E-AFF0-4BE6-8FFBF6ABE768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4" creationId="{16F6393C-9E6F-2F4E-F6D9-ADDE9B24B7B7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8" creationId="{C08F91CC-803D-3ACD-6881-1390AA4A460B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29" creationId="{EF3F784A-222A-C754-FD0A-88777EF39C72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0" creationId="{335F4774-4BC5-570D-8F4E-06CC5153F959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2" creationId="{874ABA98-0C18-3095-CFF2-2354D32C6868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3" creationId="{0BB92D19-A6C6-CFBC-F456-A6D50471DB46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6" creationId="{87DC583D-7550-7C65-8E67-BC8143C43CAD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" creationId="{441C7AB4-0CCD-67A4-60D1-CCB0135164AA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8.266" v="15581" actId="2711"/>
          <ac:spMkLst>
            <pc:docMk/>
            <pc:sldMk cId="0" sldId="268"/>
            <ac:spMk id="374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02:08.266" v="15581" actId="2711"/>
          <ac:grpSpMkLst>
            <pc:docMk/>
            <pc:sldMk cId="0" sldId="268"/>
            <ac:grpSpMk id="367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5" creationId="{3184A524-D0C4-3350-49BC-9E45F6F9F59B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" creationId="{0A5BD388-5D13-6891-8BEB-F5DC287DF326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38" creationId="{B4E50E6A-9F98-721D-BE44-26A6A6474DD3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376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26" creationId="{FAF08E67-4DCB-3260-C84B-6AFDF05A8961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28" creationId="{D95F9747-A1D7-CB61-2E78-849844DB2004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34" creationId="{AA27E40B-62AB-253B-E32D-621D591E631A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40" creationId="{767FE428-CAF9-6D8D-0FB3-6063BECEB486}"/>
          </ac:picMkLst>
        </pc:picChg>
        <pc:picChg chg="mod">
          <ac:chgData name="황신엽" userId="cabf1635-5c28-4baa-9fa6-33978eeacf4c" providerId="ADAL" clId="{8156B4CE-5DEE-4E2C-9018-72EA085BF5D8}" dt="2023-09-25T00:02:08.266" v="15581" actId="2711"/>
          <ac:picMkLst>
            <pc:docMk/>
            <pc:sldMk cId="0" sldId="268"/>
            <ac:picMk id="1042" creationId="{7B1B328F-B6BC-7DD0-1890-BE14BF2902AA}"/>
          </ac:picMkLst>
        </pc:picChg>
      </pc:sldChg>
      <pc:sldChg chg="modSp mod">
        <pc:chgData name="황신엽" userId="cabf1635-5c28-4baa-9fa6-33978eeacf4c" providerId="ADAL" clId="{8156B4CE-5DEE-4E2C-9018-72EA085BF5D8}" dt="2023-09-25T00:02:30.805" v="15585" actId="2711"/>
        <pc:sldMkLst>
          <pc:docMk/>
          <pc:sldMk cId="0" sldId="269"/>
        </pc:sldMkLst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3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39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3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0.805" v="15585" actId="2711"/>
          <ac:spMkLst>
            <pc:docMk/>
            <pc:sldMk cId="0" sldId="269"/>
            <ac:spMk id="400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19T04:15:46.314" v="9004" actId="207"/>
          <ac:graphicFrameMkLst>
            <pc:docMk/>
            <pc:sldMk cId="0" sldId="269"/>
            <ac:graphicFrameMk id="401" creationId="{00000000-0000-0000-0000-000000000000}"/>
          </ac:graphicFrameMkLst>
        </pc:graphicFrameChg>
      </pc:sldChg>
      <pc:sldChg chg="modSp mod">
        <pc:chgData name="황신엽" userId="cabf1635-5c28-4baa-9fa6-33978eeacf4c" providerId="ADAL" clId="{8156B4CE-5DEE-4E2C-9018-72EA085BF5D8}" dt="2023-09-25T05:25:18.579" v="17409" actId="20577"/>
        <pc:sldMkLst>
          <pc:docMk/>
          <pc:sldMk cId="0" sldId="270"/>
        </pc:sldMkLst>
        <pc:spChg chg="mod">
          <ac:chgData name="황신엽" userId="cabf1635-5c28-4baa-9fa6-33978eeacf4c" providerId="ADAL" clId="{8156B4CE-5DEE-4E2C-9018-72EA085BF5D8}" dt="2023-09-25T05:25:18.579" v="17409" actId="20577"/>
          <ac:spMkLst>
            <pc:docMk/>
            <pc:sldMk cId="0" sldId="270"/>
            <ac:spMk id="4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4:12:22.633" v="17151" actId="2711"/>
          <ac:spMkLst>
            <pc:docMk/>
            <pc:sldMk cId="0" sldId="270"/>
            <ac:spMk id="4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4:12:28.137" v="17152" actId="2711"/>
          <ac:spMkLst>
            <pc:docMk/>
            <pc:sldMk cId="0" sldId="270"/>
            <ac:spMk id="414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9:59:59.627" v="20563" actId="20577"/>
        <pc:sldMkLst>
          <pc:docMk/>
          <pc:sldMk cId="0" sldId="271"/>
        </pc:sldMkLst>
        <pc:spChg chg="mod">
          <ac:chgData name="황신엽" userId="cabf1635-5c28-4baa-9fa6-33978eeacf4c" providerId="ADAL" clId="{8156B4CE-5DEE-4E2C-9018-72EA085BF5D8}" dt="2023-09-25T05:25:22.502" v="17411" actId="20577"/>
          <ac:spMkLst>
            <pc:docMk/>
            <pc:sldMk cId="0" sldId="271"/>
            <ac:spMk id="4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59:59.627" v="20563" actId="20577"/>
          <ac:spMkLst>
            <pc:docMk/>
            <pc:sldMk cId="0" sldId="271"/>
            <ac:spMk id="426" creationId="{00000000-0000-0000-0000-000000000000}"/>
          </ac:spMkLst>
        </pc:spChg>
      </pc:sldChg>
      <pc:sldChg chg="del">
        <pc:chgData name="황신엽" userId="cabf1635-5c28-4baa-9fa6-33978eeacf4c" providerId="ADAL" clId="{8156B4CE-5DEE-4E2C-9018-72EA085BF5D8}" dt="2023-09-14T00:18:43.607" v="1891" actId="47"/>
        <pc:sldMkLst>
          <pc:docMk/>
          <pc:sldMk cId="0" sldId="272"/>
        </pc:sldMkLst>
      </pc:sldChg>
      <pc:sldChg chg="modSp add del mod">
        <pc:chgData name="황신엽" userId="cabf1635-5c28-4baa-9fa6-33978eeacf4c" providerId="ADAL" clId="{8156B4CE-5DEE-4E2C-9018-72EA085BF5D8}" dt="2023-09-25T00:02:13.145" v="15582" actId="2711"/>
        <pc:sldMkLst>
          <pc:docMk/>
          <pc:sldMk cId="0" sldId="273"/>
        </pc:sldMkLst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4" creationId="{9A924C9E-4432-6BAF-B4CE-51DCF3872196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6" creationId="{6DF22B79-E1B4-BC8E-6FB7-B72C19971A5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4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3.145" v="15582" actId="2711"/>
          <ac:spMkLst>
            <pc:docMk/>
            <pc:sldMk cId="0" sldId="273"/>
            <ac:spMk id="356" creationId="{00000000-0000-0000-0000-000000000000}"/>
          </ac:spMkLst>
        </pc:spChg>
      </pc:sldChg>
      <pc:sldChg chg="modSp mod">
        <pc:chgData name="황신엽" userId="cabf1635-5c28-4baa-9fa6-33978eeacf4c" providerId="ADAL" clId="{8156B4CE-5DEE-4E2C-9018-72EA085BF5D8}" dt="2023-09-25T08:29:02.544" v="19804"/>
        <pc:sldMkLst>
          <pc:docMk/>
          <pc:sldMk cId="1621289650" sldId="274"/>
        </pc:sldMkLst>
        <pc:spChg chg="mod">
          <ac:chgData name="황신엽" userId="cabf1635-5c28-4baa-9fa6-33978eeacf4c" providerId="ADAL" clId="{8156B4CE-5DEE-4E2C-9018-72EA085BF5D8}" dt="2023-09-25T02:03:39.476" v="16414" actId="1035"/>
          <ac:spMkLst>
            <pc:docMk/>
            <pc:sldMk cId="1621289650" sldId="274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02.544" v="19804"/>
          <ac:spMkLst>
            <pc:docMk/>
            <pc:sldMk cId="1621289650" sldId="274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39.197" v="15586" actId="2711"/>
          <ac:spMkLst>
            <pc:docMk/>
            <pc:sldMk cId="1621289650" sldId="274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40.579" v="17359" actId="20577"/>
          <ac:spMkLst>
            <pc:docMk/>
            <pc:sldMk cId="1621289650" sldId="274"/>
            <ac:spMk id="131" creationId="{00000000-0000-0000-0000-000000000000}"/>
          </ac:spMkLst>
        </pc:spChg>
      </pc:sldChg>
      <pc:sldChg chg="modSp mod ord">
        <pc:chgData name="황신엽" userId="cabf1635-5c28-4baa-9fa6-33978eeacf4c" providerId="ADAL" clId="{8156B4CE-5DEE-4E2C-9018-72EA085BF5D8}" dt="2023-09-25T08:29:52.632" v="19812"/>
        <pc:sldMkLst>
          <pc:docMk/>
          <pc:sldMk cId="3045191293" sldId="275"/>
        </pc:sldMkLst>
        <pc:spChg chg="mod">
          <ac:chgData name="황신엽" userId="cabf1635-5c28-4baa-9fa6-33978eeacf4c" providerId="ADAL" clId="{8156B4CE-5DEE-4E2C-9018-72EA085BF5D8}" dt="2023-09-25T00:52:26.034" v="16022" actId="1038"/>
          <ac:spMkLst>
            <pc:docMk/>
            <pc:sldMk cId="3045191293" sldId="275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52.632" v="19812"/>
          <ac:spMkLst>
            <pc:docMk/>
            <pc:sldMk cId="3045191293" sldId="275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52:09.244" v="15994" actId="2711"/>
          <ac:spMkLst>
            <pc:docMk/>
            <pc:sldMk cId="3045191293" sldId="275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29.615" v="17349" actId="20577"/>
          <ac:spMkLst>
            <pc:docMk/>
            <pc:sldMk cId="3045191293" sldId="275"/>
            <ac:spMk id="13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52:13.163" v="15996" actId="14100"/>
          <ac:grpSpMkLst>
            <pc:docMk/>
            <pc:sldMk cId="3045191293" sldId="275"/>
            <ac:grpSpMk id="10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0:52:13.163" v="15996" actId="14100"/>
          <ac:picMkLst>
            <pc:docMk/>
            <pc:sldMk cId="3045191293" sldId="275"/>
            <ac:picMk id="3" creationId="{31CA0B78-6897-9DE7-844C-0FB14A17F26C}"/>
          </ac:picMkLst>
        </pc:picChg>
      </pc:sldChg>
      <pc:sldChg chg="modSp mod">
        <pc:chgData name="황신엽" userId="cabf1635-5c28-4baa-9fa6-33978eeacf4c" providerId="ADAL" clId="{8156B4CE-5DEE-4E2C-9018-72EA085BF5D8}" dt="2023-09-25T08:29:58.220" v="19813"/>
        <pc:sldMkLst>
          <pc:docMk/>
          <pc:sldMk cId="3782284635" sldId="276"/>
        </pc:sldMkLst>
        <pc:spChg chg="mod">
          <ac:chgData name="황신엽" userId="cabf1635-5c28-4baa-9fa6-33978eeacf4c" providerId="ADAL" clId="{8156B4CE-5DEE-4E2C-9018-72EA085BF5D8}" dt="2023-09-25T02:47:43.419" v="16939" actId="1037"/>
          <ac:spMkLst>
            <pc:docMk/>
            <pc:sldMk cId="3782284635" sldId="276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2:47:23.057" v="16917" actId="14100"/>
          <ac:spMkLst>
            <pc:docMk/>
            <pc:sldMk cId="3782284635" sldId="276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9:58.220" v="19813"/>
          <ac:spMkLst>
            <pc:docMk/>
            <pc:sldMk cId="3782284635" sldId="276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19.723" v="16915" actId="2711"/>
          <ac:spMkLst>
            <pc:docMk/>
            <pc:sldMk cId="3782284635" sldId="276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25.560" v="17339" actId="20577"/>
          <ac:spMkLst>
            <pc:docMk/>
            <pc:sldMk cId="3782284635" sldId="276"/>
            <ac:spMk id="13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2:47:23.057" v="16917" actId="14100"/>
          <ac:grpSpMkLst>
            <pc:docMk/>
            <pc:sldMk cId="3782284635" sldId="276"/>
            <ac:grpSpMk id="100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2:47:23.057" v="16917" actId="14100"/>
          <ac:grpSpMkLst>
            <pc:docMk/>
            <pc:sldMk cId="3782284635" sldId="276"/>
            <ac:grpSpMk id="10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2:47:23.057" v="16917" actId="14100"/>
          <ac:picMkLst>
            <pc:docMk/>
            <pc:sldMk cId="3782284635" sldId="276"/>
            <ac:picMk id="3" creationId="{31CA0B78-6897-9DE7-844C-0FB14A17F26C}"/>
          </ac:picMkLst>
        </pc:picChg>
      </pc:sldChg>
      <pc:sldChg chg="modSp mod">
        <pc:chgData name="황신엽" userId="cabf1635-5c28-4baa-9fa6-33978eeacf4c" providerId="ADAL" clId="{8156B4CE-5DEE-4E2C-9018-72EA085BF5D8}" dt="2023-09-25T08:30:03.843" v="19814" actId="6549"/>
        <pc:sldMkLst>
          <pc:docMk/>
          <pc:sldMk cId="1604122262" sldId="277"/>
        </pc:sldMkLst>
        <pc:spChg chg="mod">
          <ac:chgData name="황신엽" userId="cabf1635-5c28-4baa-9fa6-33978eeacf4c" providerId="ADAL" clId="{8156B4CE-5DEE-4E2C-9018-72EA085BF5D8}" dt="2023-09-25T02:48:10.452" v="16946" actId="1076"/>
          <ac:spMkLst>
            <pc:docMk/>
            <pc:sldMk cId="1604122262" sldId="277"/>
            <ac:spMk id="2" creationId="{BB3B2CD2-D59D-F069-AA74-F12AC69ACA96}"/>
          </ac:spMkLst>
        </pc:spChg>
        <pc:spChg chg="mod">
          <ac:chgData name="황신엽" userId="cabf1635-5c28-4baa-9fa6-33978eeacf4c" providerId="ADAL" clId="{8156B4CE-5DEE-4E2C-9018-72EA085BF5D8}" dt="2023-09-25T02:47:57.471" v="16942" actId="14100"/>
          <ac:spMkLst>
            <pc:docMk/>
            <pc:sldMk cId="1604122262" sldId="277"/>
            <ac:spMk id="9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0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1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2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03.843" v="19814" actId="6549"/>
          <ac:spMkLst>
            <pc:docMk/>
            <pc:sldMk cId="1604122262" sldId="277"/>
            <ac:spMk id="12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47:52.706" v="16940" actId="2711"/>
          <ac:spMkLst>
            <pc:docMk/>
            <pc:sldMk cId="1604122262" sldId="277"/>
            <ac:spMk id="13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20.207" v="17328" actId="20577"/>
          <ac:spMkLst>
            <pc:docMk/>
            <pc:sldMk cId="1604122262" sldId="277"/>
            <ac:spMk id="13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2:47:57.471" v="16942" actId="14100"/>
          <ac:grpSpMkLst>
            <pc:docMk/>
            <pc:sldMk cId="1604122262" sldId="277"/>
            <ac:grpSpMk id="100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2:48:04.570" v="16945" actId="1076"/>
          <ac:grpSpMkLst>
            <pc:docMk/>
            <pc:sldMk cId="1604122262" sldId="277"/>
            <ac:grpSpMk id="10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2:47:57.471" v="16942" actId="14100"/>
          <ac:picMkLst>
            <pc:docMk/>
            <pc:sldMk cId="1604122262" sldId="277"/>
            <ac:picMk id="3" creationId="{31CA0B78-6897-9DE7-844C-0FB14A17F26C}"/>
          </ac:picMkLst>
        </pc:picChg>
      </pc:sldChg>
      <pc:sldChg chg="addSp delSp modSp del mod">
        <pc:chgData name="황신엽" userId="cabf1635-5c28-4baa-9fa6-33978eeacf4c" providerId="ADAL" clId="{8156B4CE-5DEE-4E2C-9018-72EA085BF5D8}" dt="2023-09-24T18:25:17.856" v="15525" actId="47"/>
        <pc:sldMkLst>
          <pc:docMk/>
          <pc:sldMk cId="1204638084" sldId="278"/>
        </pc:sldMkLst>
        <pc:spChg chg="add del mod">
          <ac:chgData name="황신엽" userId="cabf1635-5c28-4baa-9fa6-33978eeacf4c" providerId="ADAL" clId="{8156B4CE-5DEE-4E2C-9018-72EA085BF5D8}" dt="2023-09-22T08:11:06.829" v="13563" actId="478"/>
          <ac:spMkLst>
            <pc:docMk/>
            <pc:sldMk cId="1204638084" sldId="278"/>
            <ac:spMk id="3" creationId="{5A303363-D3FC-4BE6-315E-4FA318B30FD4}"/>
          </ac:spMkLst>
        </pc:spChg>
        <pc:graphicFrameChg chg="add mod modGraphic">
          <ac:chgData name="황신엽" userId="cabf1635-5c28-4baa-9fa6-33978eeacf4c" providerId="ADAL" clId="{8156B4CE-5DEE-4E2C-9018-72EA085BF5D8}" dt="2023-09-22T05:05:41.143" v="12049" actId="20577"/>
          <ac:graphicFrameMkLst>
            <pc:docMk/>
            <pc:sldMk cId="1204638084" sldId="278"/>
            <ac:graphicFrameMk id="2" creationId="{504219AD-4A95-092B-E058-322A6EE7CEC0}"/>
          </ac:graphicFrameMkLst>
        </pc:graphicFrameChg>
        <pc:picChg chg="add del mod">
          <ac:chgData name="황신엽" userId="cabf1635-5c28-4baa-9fa6-33978eeacf4c" providerId="ADAL" clId="{8156B4CE-5DEE-4E2C-9018-72EA085BF5D8}" dt="2023-09-22T08:11:04.516" v="13562" actId="478"/>
          <ac:picMkLst>
            <pc:docMk/>
            <pc:sldMk cId="1204638084" sldId="278"/>
            <ac:picMk id="4098" creationId="{6B36635E-3221-A475-89C9-DFC486A7A441}"/>
          </ac:picMkLst>
        </pc:picChg>
      </pc:sldChg>
      <pc:sldChg chg="modSp add mod">
        <pc:chgData name="황신엽" userId="cabf1635-5c28-4baa-9fa6-33978eeacf4c" providerId="ADAL" clId="{8156B4CE-5DEE-4E2C-9018-72EA085BF5D8}" dt="2023-09-25T09:44:08.196" v="20380" actId="2711"/>
        <pc:sldMkLst>
          <pc:docMk/>
          <pc:sldMk cId="2254491859" sldId="278"/>
        </pc:sldMkLst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2" creationId="{DB3871AB-4198-ACD2-4BA2-2E6B5AA6E08C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3" creationId="{3C7D5C04-1CE8-75E2-DEAC-EB77E5ACE9B7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4" creationId="{319CD00E-F83E-D61F-E813-077F5A02B19B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5" creationId="{BDB97EBE-45C7-8BB4-B985-D8C5CAA38A48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16" creationId="{504C440A-2685-2950-61C5-5ADC0978CB44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8.196" v="20380" actId="2711"/>
          <ac:spMkLst>
            <pc:docMk/>
            <pc:sldMk cId="2254491859" sldId="278"/>
            <ac:spMk id="546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0:57:54.644" v="16023" actId="20577"/>
          <ac:graphicFrameMkLst>
            <pc:docMk/>
            <pc:sldMk cId="2254491859" sldId="278"/>
            <ac:graphicFrameMk id="615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5T09:44:13.446" v="20381" actId="2711"/>
        <pc:sldMkLst>
          <pc:docMk/>
          <pc:sldMk cId="1907799563" sldId="279"/>
        </pc:sldMkLst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5" creationId="{A97BE917-2C13-50D6-FE5A-382989ABDBEB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6" creationId="{C0EA80F6-C99E-D029-6DCE-F5CD65C71E4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7" creationId="{73F215D9-0EB7-AA64-7AA6-90C4D6D899E7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8" creationId="{961B85AD-1F46-BB01-7CD0-2054D07C36D1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29" creationId="{425D3841-D510-97A7-2161-808A74D4D9CA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3.446" v="20381" actId="2711"/>
          <ac:spMkLst>
            <pc:docMk/>
            <pc:sldMk cId="1907799563" sldId="279"/>
            <ac:spMk id="546" creationId="{00000000-0000-0000-0000-000000000000}"/>
          </ac:spMkLst>
        </pc:spChg>
        <pc:cxnChg chg="add del mod">
          <ac:chgData name="황신엽" userId="cabf1635-5c28-4baa-9fa6-33978eeacf4c" providerId="ADAL" clId="{8156B4CE-5DEE-4E2C-9018-72EA085BF5D8}" dt="2023-09-25T01:15:18.565" v="16055" actId="478"/>
          <ac:cxnSpMkLst>
            <pc:docMk/>
            <pc:sldMk cId="1907799563" sldId="279"/>
            <ac:cxnSpMk id="3" creationId="{724BBC3D-B7A3-1A6C-0A8A-DD307D8E9301}"/>
          </ac:cxnSpMkLst>
        </pc:cxnChg>
      </pc:sldChg>
      <pc:sldChg chg="addSp delSp modSp del mod ord">
        <pc:chgData name="황신엽" userId="cabf1635-5c28-4baa-9fa6-33978eeacf4c" providerId="ADAL" clId="{8156B4CE-5DEE-4E2C-9018-72EA085BF5D8}" dt="2023-09-24T18:25:10.556" v="15523" actId="47"/>
        <pc:sldMkLst>
          <pc:docMk/>
          <pc:sldMk cId="3581798487" sldId="279"/>
        </pc:sldMkLst>
        <pc:spChg chg="add del">
          <ac:chgData name="황신엽" userId="cabf1635-5c28-4baa-9fa6-33978eeacf4c" providerId="ADAL" clId="{8156B4CE-5DEE-4E2C-9018-72EA085BF5D8}" dt="2023-09-20T02:17:51.696" v="9980" actId="22"/>
          <ac:spMkLst>
            <pc:docMk/>
            <pc:sldMk cId="3581798487" sldId="279"/>
            <ac:spMk id="4" creationId="{F15A521B-927C-FE54-033B-5D14E23F77B1}"/>
          </ac:spMkLst>
        </pc:spChg>
        <pc:spChg chg="mod">
          <ac:chgData name="황신엽" userId="cabf1635-5c28-4baa-9fa6-33978eeacf4c" providerId="ADAL" clId="{8156B4CE-5DEE-4E2C-9018-72EA085BF5D8}" dt="2023-09-19T05:37:09.352" v="9560" actId="20577"/>
          <ac:spMkLst>
            <pc:docMk/>
            <pc:sldMk cId="3581798487" sldId="279"/>
            <ac:spMk id="349" creationId="{00000000-0000-0000-0000-000000000000}"/>
          </ac:spMkLst>
        </pc:spChg>
        <pc:graphicFrameChg chg="add mod modGraphic">
          <ac:chgData name="황신엽" userId="cabf1635-5c28-4baa-9fa6-33978eeacf4c" providerId="ADAL" clId="{8156B4CE-5DEE-4E2C-9018-72EA085BF5D8}" dt="2023-09-20T02:26:56.280" v="10108" actId="14734"/>
          <ac:graphicFrameMkLst>
            <pc:docMk/>
            <pc:sldMk cId="3581798487" sldId="279"/>
            <ac:graphicFrameMk id="6" creationId="{515E3B82-28BD-87AA-C652-EBF584BC2165}"/>
          </ac:graphicFrameMkLst>
        </pc:graphicFrameChg>
        <pc:picChg chg="add del mod">
          <ac:chgData name="황신엽" userId="cabf1635-5c28-4baa-9fa6-33978eeacf4c" providerId="ADAL" clId="{8156B4CE-5DEE-4E2C-9018-72EA085BF5D8}" dt="2023-09-20T01:44:17.642" v="9712"/>
          <ac:picMkLst>
            <pc:docMk/>
            <pc:sldMk cId="3581798487" sldId="279"/>
            <ac:picMk id="2" creationId="{C92CA965-4407-B5E4-A03D-57029CBF7705}"/>
          </ac:picMkLst>
        </pc:picChg>
        <pc:picChg chg="add del mod">
          <ac:chgData name="황신엽" userId="cabf1635-5c28-4baa-9fa6-33978eeacf4c" providerId="ADAL" clId="{8156B4CE-5DEE-4E2C-9018-72EA085BF5D8}" dt="2023-09-19T06:16:52.017" v="9624" actId="478"/>
          <ac:picMkLst>
            <pc:docMk/>
            <pc:sldMk cId="3581798487" sldId="279"/>
            <ac:picMk id="3" creationId="{98323F3D-2BB9-CC1E-A2E6-F44F524CCE3C}"/>
          </ac:picMkLst>
        </pc:picChg>
        <pc:picChg chg="add mod">
          <ac:chgData name="황신엽" userId="cabf1635-5c28-4baa-9fa6-33978eeacf4c" providerId="ADAL" clId="{8156B4CE-5DEE-4E2C-9018-72EA085BF5D8}" dt="2023-09-20T02:26:47.740" v="10107" actId="14100"/>
          <ac:picMkLst>
            <pc:docMk/>
            <pc:sldMk cId="3581798487" sldId="279"/>
            <ac:picMk id="2050" creationId="{414CB514-B5DF-A8BA-66B6-E66AF810BD5F}"/>
          </ac:picMkLst>
        </pc:picChg>
      </pc:sldChg>
      <pc:sldChg chg="addSp modSp del mod">
        <pc:chgData name="황신엽" userId="cabf1635-5c28-4baa-9fa6-33978eeacf4c" providerId="ADAL" clId="{8156B4CE-5DEE-4E2C-9018-72EA085BF5D8}" dt="2023-09-24T18:27:33.358" v="15533" actId="47"/>
        <pc:sldMkLst>
          <pc:docMk/>
          <pc:sldMk cId="2739730569" sldId="280"/>
        </pc:sldMkLst>
        <pc:spChg chg="add mod">
          <ac:chgData name="황신엽" userId="cabf1635-5c28-4baa-9fa6-33978eeacf4c" providerId="ADAL" clId="{8156B4CE-5DEE-4E2C-9018-72EA085BF5D8}" dt="2023-09-21T10:29:56.632" v="11249" actId="20577"/>
          <ac:spMkLst>
            <pc:docMk/>
            <pc:sldMk cId="2739730569" sldId="280"/>
            <ac:spMk id="2" creationId="{3F52D7A7-F4CE-F4AB-BD35-F3B08EC6759C}"/>
          </ac:spMkLst>
        </pc:spChg>
      </pc:sldChg>
      <pc:sldChg chg="modSp add del mod">
        <pc:chgData name="황신엽" userId="cabf1635-5c28-4baa-9fa6-33978eeacf4c" providerId="ADAL" clId="{8156B4CE-5DEE-4E2C-9018-72EA085BF5D8}" dt="2023-09-25T07:27:22.313" v="19266" actId="2711"/>
        <pc:sldMkLst>
          <pc:docMk/>
          <pc:sldMk cId="0" sldId="281"/>
        </pc:sldMkLst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4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4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5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2.313" v="19266" actId="2711"/>
          <ac:spMkLst>
            <pc:docMk/>
            <pc:sldMk cId="0" sldId="281"/>
            <ac:spMk id="653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0:05:21.680" v="15607" actId="2711"/>
          <ac:graphicFrameMkLst>
            <pc:docMk/>
            <pc:sldMk cId="0" sldId="281"/>
            <ac:graphicFrameMk id="652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6:09:39.443" v="18675" actId="14100"/>
          <ac:graphicFrameMkLst>
            <pc:docMk/>
            <pc:sldMk cId="0" sldId="281"/>
            <ac:graphicFrameMk id="655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6:09:52.771" v="18677" actId="20577"/>
          <ac:graphicFrameMkLst>
            <pc:docMk/>
            <pc:sldMk cId="0" sldId="281"/>
            <ac:graphicFrameMk id="656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6:09:37.387" v="18674" actId="14100"/>
          <ac:graphicFrameMkLst>
            <pc:docMk/>
            <pc:sldMk cId="0" sldId="281"/>
            <ac:graphicFrameMk id="657" creationId="{00000000-0000-0000-0000-000000000000}"/>
          </ac:graphicFrameMkLst>
        </pc:graphicFrameChg>
      </pc:sldChg>
      <pc:sldChg chg="del">
        <pc:chgData name="황신엽" userId="cabf1635-5c28-4baa-9fa6-33978eeacf4c" providerId="ADAL" clId="{8156B4CE-5DEE-4E2C-9018-72EA085BF5D8}" dt="2023-09-22T05:14:29.216" v="12086" actId="47"/>
        <pc:sldMkLst>
          <pc:docMk/>
          <pc:sldMk cId="60168405" sldId="281"/>
        </pc:sldMkLst>
      </pc:sldChg>
      <pc:sldChg chg="del">
        <pc:chgData name="황신엽" userId="cabf1635-5c28-4baa-9fa6-33978eeacf4c" providerId="ADAL" clId="{8156B4CE-5DEE-4E2C-9018-72EA085BF5D8}" dt="2023-09-25T07:56:05.691" v="19565" actId="47"/>
        <pc:sldMkLst>
          <pc:docMk/>
          <pc:sldMk cId="4186799357" sldId="282"/>
        </pc:sldMkLst>
      </pc:sldChg>
      <pc:sldChg chg="modSp add mod">
        <pc:chgData name="황신엽" userId="cabf1635-5c28-4baa-9fa6-33978eeacf4c" providerId="ADAL" clId="{8156B4CE-5DEE-4E2C-9018-72EA085BF5D8}" dt="2023-09-25T08:27:58.552" v="19796" actId="6549"/>
        <pc:sldMkLst>
          <pc:docMk/>
          <pc:sldMk cId="1269805631" sldId="283"/>
        </pc:sldMkLst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8" creationId="{4DC034A0-DDC7-3413-6897-1A6C7B6D966B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" creationId="{4B912198-9DB0-F100-67A9-FDC076AB498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1" creationId="{22B5E1C4-78AC-6EB6-9164-F85A267E5CD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2" creationId="{BAEAD415-D80E-53A1-ABD6-B4112EA72299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4" creationId="{1E45EC58-0D0C-CE3C-B417-8269FF52824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5" creationId="{95892626-6A32-72FA-0F60-279AB5F2A60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0" creationId="{5314A2C3-BAFF-B2E0-1B81-BC49D57349B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1" creationId="{614FABF4-B591-3EA4-239B-195D8380CBFD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3" creationId="{7B2FF462-D921-19B9-5016-DF16BD9C5B5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4" creationId="{813024A3-F2BA-86C2-8B5C-0723D5C4D31E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27" creationId="{80D9D257-BF05-0E79-63B2-EBD2EB211F0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31" creationId="{6B983F8D-F80D-1220-7372-10DCA6F54FC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32" creationId="{7D9FEC46-2A68-7D7C-FFFA-06610891C09A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39" creationId="{471C4814-E30C-6F6E-F567-BD70FA6C36E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45" creationId="{F45905AD-8DF4-180F-493B-5009220B0771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46" creationId="{33A58E1C-5DDC-BA92-EB48-18FC3898864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0" creationId="{BDD855DF-6F9F-78F5-C856-97A99F9B913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2" creationId="{5C4EBB68-0532-9BB0-B142-7F629DCF3981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3" creationId="{69B70971-588D-9787-5329-6507BC4F6EEC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4" creationId="{0F31F324-B2F2-8B9E-1FB5-1E8AD280094F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7" creationId="{109B089D-6B95-5B1C-E834-74A4027DC39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28" creationId="{73BF422B-6672-B0E3-D912-A6B924895F1F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31" creationId="{AA7F0296-551A-948E-9BFF-3F4212103E0A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34" creationId="{2784B4FA-51F4-9352-C8F2-49D96C0DE3D4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35" creationId="{ACF774DC-D14D-0E02-4DE4-662227FB6EED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58.552" v="19796" actId="6549"/>
          <ac:spMkLst>
            <pc:docMk/>
            <pc:sldMk cId="1269805631" sldId="283"/>
            <ac:spMk id="54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63" creationId="{836B192B-0825-2883-B773-A020CFEA8F63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64" creationId="{ACFD8F43-1951-698C-1511-31FE5946C4C7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565" creationId="{EA8D2A3E-A83B-5E0F-4C09-F36622889317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42" creationId="{1A2FEDA4-B4B7-EB96-B4F5-89608C94FA15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43" creationId="{ABD67C67-BF26-596D-30AD-11409F772D1B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61" creationId="{D3E57682-BB99-5736-A999-2FF11D89DB11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062" creationId="{3146F898-5F73-4B85-7261-9ADB497543F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109" creationId="{A9DC1944-226A-4238-9238-8619B4129346}"/>
          </ac:spMkLst>
        </pc:spChg>
        <pc:spChg chg="mod">
          <ac:chgData name="황신엽" userId="cabf1635-5c28-4baa-9fa6-33978eeacf4c" providerId="ADAL" clId="{8156B4CE-5DEE-4E2C-9018-72EA085BF5D8}" dt="2023-09-25T08:27:40.171" v="19792" actId="2711"/>
          <ac:spMkLst>
            <pc:docMk/>
            <pc:sldMk cId="1269805631" sldId="283"/>
            <ac:spMk id="1110" creationId="{5434C27F-E2E0-74B9-36BE-B123FFFB8134}"/>
          </ac:spMkLst>
        </pc:spChg>
        <pc:grpChg chg="mod">
          <ac:chgData name="황신엽" userId="cabf1635-5c28-4baa-9fa6-33978eeacf4c" providerId="ADAL" clId="{8156B4CE-5DEE-4E2C-9018-72EA085BF5D8}" dt="2023-09-25T08:27:40.171" v="19792" actId="2711"/>
          <ac:grpSpMkLst>
            <pc:docMk/>
            <pc:sldMk cId="1269805631" sldId="283"/>
            <ac:grpSpMk id="543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8:27:40.171" v="19792" actId="2711"/>
          <ac:grpSpMkLst>
            <pc:docMk/>
            <pc:sldMk cId="1269805631" sldId="283"/>
            <ac:grpSpMk id="1111" creationId="{EC5C2634-9ADC-B973-C3C6-7CFFE5C3D31C}"/>
          </ac:grpSpMkLst>
        </pc:grpChg>
        <pc:picChg chg="mod">
          <ac:chgData name="황신엽" userId="cabf1635-5c28-4baa-9fa6-33978eeacf4c" providerId="ADAL" clId="{8156B4CE-5DEE-4E2C-9018-72EA085BF5D8}" dt="2023-09-25T08:27:40.171" v="19792" actId="2711"/>
          <ac:picMkLst>
            <pc:docMk/>
            <pc:sldMk cId="1269805631" sldId="283"/>
            <ac:picMk id="547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8:27:40.171" v="19792" actId="2711"/>
          <ac:picMkLst>
            <pc:docMk/>
            <pc:sldMk cId="1269805631" sldId="283"/>
            <ac:picMk id="1028" creationId="{472F0644-C387-959B-BDC1-D881950E6C97}"/>
          </ac:picMkLst>
        </pc:pic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0" creationId="{C00DAD59-9C14-152F-5B73-D10E9A932523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8" creationId="{3D04629E-9FD0-85AA-3064-B3DE6DA750BF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62" creationId="{3D76055B-59F1-D42A-E77B-93A32E0E5211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36" creationId="{37B0F858-4B11-67C1-6092-C013A375B344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0" creationId="{FAE488CA-A0E4-BC97-4CC7-6E53ADE7EF71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1" creationId="{9FE821CF-DF83-45F2-8AD7-A7AEEC407EAA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2" creationId="{254CBBC4-F383-5D22-A892-025564D1DF8F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3" creationId="{0050FB1F-0613-C09D-15D2-EA60F15E8C94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54" creationId="{FEAC9C73-512D-850E-3EDB-D44849238FB6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66" creationId="{D35D767A-5873-6AA2-F9CC-00997D6F2ACA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574" creationId="{E12264C1-D838-0BAE-3814-CE3BD41DDAE7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25" creationId="{DC44A18A-4F85-9851-AAAD-4BDA9393174C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27" creationId="{E0C04594-18E4-5231-8F31-078731D82F66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30" creationId="{94BDD01C-8554-6CF5-714B-74AE9FC42930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33" creationId="{7B38C025-6313-EB2D-FAC9-C2DAD587DC60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44" creationId="{9C1F8D3D-178F-F8B6-72A4-61237E8517C3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47" creationId="{36423C8A-28C8-E120-1128-CD3537BBAF9F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3" creationId="{5DFFC75C-8E6C-D34A-C109-250BACB0A4A4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4" creationId="{CB2E1BC5-9293-6FEE-CAD2-1961393FFDFC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5" creationId="{3F951399-585C-3299-E998-19CCCDEB441D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59" creationId="{A36EE4A9-4262-3BC4-A337-0405375516E8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60" creationId="{63616E1C-A41E-836C-9131-623801404058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63" creationId="{F8A2733E-4A27-C2E7-299C-3180EC55C556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89" creationId="{266E0D93-1399-1C89-8512-D693D499D4E2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95" creationId="{C326BCC5-566E-96EC-9F85-415E4168E2C2}"/>
          </ac:cxnSpMkLst>
        </pc:cxnChg>
        <pc:cxnChg chg="mod">
          <ac:chgData name="황신엽" userId="cabf1635-5c28-4baa-9fa6-33978eeacf4c" providerId="ADAL" clId="{8156B4CE-5DEE-4E2C-9018-72EA085BF5D8}" dt="2023-09-25T08:27:40.171" v="19792" actId="2711"/>
          <ac:cxnSpMkLst>
            <pc:docMk/>
            <pc:sldMk cId="1269805631" sldId="283"/>
            <ac:cxnSpMk id="1099" creationId="{F9A453F6-0C84-134D-4D14-BF07B2D3CFDE}"/>
          </ac:cxnSpMkLst>
        </pc:cxnChg>
      </pc:sldChg>
      <pc:sldChg chg="del">
        <pc:chgData name="황신엽" userId="cabf1635-5c28-4baa-9fa6-33978eeacf4c" providerId="ADAL" clId="{8156B4CE-5DEE-4E2C-9018-72EA085BF5D8}" dt="2023-09-25T00:14:55.867" v="15673" actId="47"/>
        <pc:sldMkLst>
          <pc:docMk/>
          <pc:sldMk cId="3186116149" sldId="283"/>
        </pc:sldMkLst>
      </pc:sldChg>
      <pc:sldChg chg="delSp modSp add mod">
        <pc:chgData name="황신엽" userId="cabf1635-5c28-4baa-9fa6-33978eeacf4c" providerId="ADAL" clId="{8156B4CE-5DEE-4E2C-9018-72EA085BF5D8}" dt="2023-09-25T09:44:17.972" v="20382" actId="2711"/>
        <pc:sldMkLst>
          <pc:docMk/>
          <pc:sldMk cId="71781080" sldId="284"/>
        </pc:sldMkLst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8" creationId="{4BDBCA68-34FA-DC66-5234-1168B19AB3BC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17.972" v="20382" actId="2711"/>
          <ac:spMkLst>
            <pc:docMk/>
            <pc:sldMk cId="71781080" sldId="284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39.442" v="19643" actId="478"/>
          <ac:picMkLst>
            <pc:docMk/>
            <pc:sldMk cId="71781080" sldId="284"/>
            <ac:picMk id="11" creationId="{0DF86A9A-CFFD-DDF0-24FE-9993E81DD20C}"/>
          </ac:picMkLst>
        </pc:picChg>
      </pc:sldChg>
      <pc:sldChg chg="del">
        <pc:chgData name="황신엽" userId="cabf1635-5c28-4baa-9fa6-33978eeacf4c" providerId="ADAL" clId="{8156B4CE-5DEE-4E2C-9018-72EA085BF5D8}" dt="2023-09-25T01:11:35.036" v="16049" actId="47"/>
        <pc:sldMkLst>
          <pc:docMk/>
          <pc:sldMk cId="1298730911" sldId="284"/>
        </pc:sldMkLst>
      </pc:sldChg>
      <pc:sldChg chg="addSp delSp modSp mod">
        <pc:chgData name="황신엽" userId="cabf1635-5c28-4baa-9fa6-33978eeacf4c" providerId="ADAL" clId="{8156B4CE-5DEE-4E2C-9018-72EA085BF5D8}" dt="2023-09-25T09:57:52.981" v="20531" actId="1076"/>
        <pc:sldMkLst>
          <pc:docMk/>
          <pc:sldMk cId="48431468" sldId="285"/>
        </pc:sldMkLst>
        <pc:spChg chg="add 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2" creationId="{F3ACE38B-3B81-17C4-21D3-D8D0D09E210B}"/>
          </ac:spMkLst>
        </pc:spChg>
        <pc:spChg chg="add mod">
          <ac:chgData name="황신엽" userId="cabf1635-5c28-4baa-9fa6-33978eeacf4c" providerId="ADAL" clId="{8156B4CE-5DEE-4E2C-9018-72EA085BF5D8}" dt="2023-09-25T09:46:26.916" v="20401" actId="1037"/>
          <ac:spMkLst>
            <pc:docMk/>
            <pc:sldMk cId="48431468" sldId="285"/>
            <ac:spMk id="3" creationId="{52A1D35D-55A6-E545-D0EF-2CC8650B2236}"/>
          </ac:spMkLst>
        </pc:spChg>
        <pc:spChg chg="add 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4" creationId="{A7ACB60D-AC55-799D-8440-B0FE605F58C9}"/>
          </ac:spMkLst>
        </pc:spChg>
        <pc:spChg chg="add del mod">
          <ac:chgData name="황신엽" userId="cabf1635-5c28-4baa-9fa6-33978eeacf4c" providerId="ADAL" clId="{8156B4CE-5DEE-4E2C-9018-72EA085BF5D8}" dt="2023-09-25T08:19:49.624" v="19749" actId="478"/>
          <ac:spMkLst>
            <pc:docMk/>
            <pc:sldMk cId="48431468" sldId="285"/>
            <ac:spMk id="6" creationId="{36654DDA-39C7-406F-A031-2B7A884A4E7A}"/>
          </ac:spMkLst>
        </pc:spChg>
        <pc:spChg chg="add mod or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7" creationId="{4038A8C3-355B-2DD6-6F84-F47C2AC8DBBF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10" creationId="{BC55EE68-A5AD-1354-D0AC-4FFDE4A67C04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11" creationId="{8D7343BC-1EE1-CF03-D74C-B1FD3B63A030}"/>
          </ac:spMkLst>
        </pc:spChg>
        <pc:spChg chg="add del mod">
          <ac:chgData name="황신엽" userId="cabf1635-5c28-4baa-9fa6-33978eeacf4c" providerId="ADAL" clId="{8156B4CE-5DEE-4E2C-9018-72EA085BF5D8}" dt="2023-09-25T09:52:01.449" v="20467" actId="478"/>
          <ac:spMkLst>
            <pc:docMk/>
            <pc:sldMk cId="48431468" sldId="285"/>
            <ac:spMk id="20" creationId="{28599D2A-5184-0AEA-0B05-79D4416586B6}"/>
          </ac:spMkLst>
        </pc:spChg>
        <pc:spChg chg="add mod">
          <ac:chgData name="황신엽" userId="cabf1635-5c28-4baa-9fa6-33978eeacf4c" providerId="ADAL" clId="{8156B4CE-5DEE-4E2C-9018-72EA085BF5D8}" dt="2023-09-25T09:57:27.616" v="20481"/>
          <ac:spMkLst>
            <pc:docMk/>
            <pc:sldMk cId="48431468" sldId="285"/>
            <ac:spMk id="27" creationId="{5D80C1CE-10C1-D8E4-C61C-7675095B9205}"/>
          </ac:spMkLst>
        </pc:spChg>
        <pc:spChg chg="add mod">
          <ac:chgData name="황신엽" userId="cabf1635-5c28-4baa-9fa6-33978eeacf4c" providerId="ADAL" clId="{8156B4CE-5DEE-4E2C-9018-72EA085BF5D8}" dt="2023-09-25T09:57:52.981" v="20531" actId="1076"/>
          <ac:spMkLst>
            <pc:docMk/>
            <pc:sldMk cId="48431468" sldId="285"/>
            <ac:spMk id="28" creationId="{3DD97779-AE3F-33A0-9AB0-F684934D0772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27:24.861" v="19791" actId="2711"/>
          <ac:spMkLst>
            <pc:docMk/>
            <pc:sldMk cId="48431468" sldId="285"/>
            <ac:spMk id="349" creationId="{00000000-0000-0000-0000-000000000000}"/>
          </ac:spMkLst>
        </pc:spChg>
        <pc:grpChg chg="add mod">
          <ac:chgData name="황신엽" userId="cabf1635-5c28-4baa-9fa6-33978eeacf4c" providerId="ADAL" clId="{8156B4CE-5DEE-4E2C-9018-72EA085BF5D8}" dt="2023-09-25T09:57:09.553" v="20479" actId="14100"/>
          <ac:grpSpMkLst>
            <pc:docMk/>
            <pc:sldMk cId="48431468" sldId="285"/>
            <ac:grpSpMk id="8" creationId="{873DFFCF-FC27-8169-1841-E5D7C1C75AC3}"/>
          </ac:grpSpMkLst>
        </pc:grpChg>
        <pc:grpChg chg="add mod">
          <ac:chgData name="황신엽" userId="cabf1635-5c28-4baa-9fa6-33978eeacf4c" providerId="ADAL" clId="{8156B4CE-5DEE-4E2C-9018-72EA085BF5D8}" dt="2023-09-25T09:57:12.470" v="20480" actId="14100"/>
          <ac:grpSpMkLst>
            <pc:docMk/>
            <pc:sldMk cId="48431468" sldId="285"/>
            <ac:grpSpMk id="9" creationId="{882BBB50-DE8B-8A71-2DE9-1571297DCD5E}"/>
          </ac:grpSpMkLst>
        </pc:grpChg>
        <pc:picChg chg="add mod">
          <ac:chgData name="황신엽" userId="cabf1635-5c28-4baa-9fa6-33978eeacf4c" providerId="ADAL" clId="{8156B4CE-5DEE-4E2C-9018-72EA085BF5D8}" dt="2023-09-25T09:20:29.965" v="19987" actId="1076"/>
          <ac:picMkLst>
            <pc:docMk/>
            <pc:sldMk cId="48431468" sldId="285"/>
            <ac:picMk id="12" creationId="{18AA2148-BD94-0320-C354-16B203DCC893}"/>
          </ac:picMkLst>
        </pc:picChg>
        <pc:picChg chg="add del mod">
          <ac:chgData name="황신엽" userId="cabf1635-5c28-4baa-9fa6-33978eeacf4c" providerId="ADAL" clId="{8156B4CE-5DEE-4E2C-9018-72EA085BF5D8}" dt="2023-09-25T08:20:51.563" v="19786" actId="478"/>
          <ac:picMkLst>
            <pc:docMk/>
            <pc:sldMk cId="48431468" sldId="285"/>
            <ac:picMk id="13" creationId="{9E0303AB-1EBC-0D2D-E2B4-2799A1484265}"/>
          </ac:picMkLst>
        </pc:picChg>
        <pc:picChg chg="add mod">
          <ac:chgData name="황신엽" userId="cabf1635-5c28-4baa-9fa6-33978eeacf4c" providerId="ADAL" clId="{8156B4CE-5DEE-4E2C-9018-72EA085BF5D8}" dt="2023-09-25T09:20:59.162" v="19989" actId="1076"/>
          <ac:picMkLst>
            <pc:docMk/>
            <pc:sldMk cId="48431468" sldId="285"/>
            <ac:picMk id="14" creationId="{8610E5D4-B3FA-72D0-589C-24A6960CB1CB}"/>
          </ac:picMkLst>
        </pc:picChg>
        <pc:picChg chg="add mod">
          <ac:chgData name="황신엽" userId="cabf1635-5c28-4baa-9fa6-33978eeacf4c" providerId="ADAL" clId="{8156B4CE-5DEE-4E2C-9018-72EA085BF5D8}" dt="2023-09-25T09:20:08.877" v="19985" actId="1076"/>
          <ac:picMkLst>
            <pc:docMk/>
            <pc:sldMk cId="48431468" sldId="285"/>
            <ac:picMk id="15" creationId="{93BF5B44-8F0F-1056-EE97-66B03157D7E2}"/>
          </ac:picMkLst>
        </pc:picChg>
        <pc:picChg chg="add mod">
          <ac:chgData name="황신엽" userId="cabf1635-5c28-4baa-9fa6-33978eeacf4c" providerId="ADAL" clId="{8156B4CE-5DEE-4E2C-9018-72EA085BF5D8}" dt="2023-09-25T09:46:23.121" v="20392" actId="1076"/>
          <ac:picMkLst>
            <pc:docMk/>
            <pc:sldMk cId="48431468" sldId="285"/>
            <ac:picMk id="17" creationId="{F10B035A-A2A9-0050-3A0C-BB90DBF94A04}"/>
          </ac:picMkLst>
        </pc:picChg>
        <pc:picChg chg="add mod">
          <ac:chgData name="황신엽" userId="cabf1635-5c28-4baa-9fa6-33978eeacf4c" providerId="ADAL" clId="{8156B4CE-5DEE-4E2C-9018-72EA085BF5D8}" dt="2023-09-25T09:50:50.574" v="20432" actId="1076"/>
          <ac:picMkLst>
            <pc:docMk/>
            <pc:sldMk cId="48431468" sldId="285"/>
            <ac:picMk id="19" creationId="{8DF4F597-A37D-E70F-FF0F-FEF6C52DCAEB}"/>
          </ac:picMkLst>
        </pc:picChg>
        <pc:picChg chg="add mod">
          <ac:chgData name="황신엽" userId="cabf1635-5c28-4baa-9fa6-33978eeacf4c" providerId="ADAL" clId="{8156B4CE-5DEE-4E2C-9018-72EA085BF5D8}" dt="2023-09-25T09:52:37.688" v="20471" actId="1076"/>
          <ac:picMkLst>
            <pc:docMk/>
            <pc:sldMk cId="48431468" sldId="285"/>
            <ac:picMk id="22" creationId="{955F4317-D285-6A3C-0C4A-ECA4DCA118D4}"/>
          </ac:picMkLst>
        </pc:picChg>
        <pc:picChg chg="add mod">
          <ac:chgData name="황신엽" userId="cabf1635-5c28-4baa-9fa6-33978eeacf4c" providerId="ADAL" clId="{8156B4CE-5DEE-4E2C-9018-72EA085BF5D8}" dt="2023-09-25T09:56:40.292" v="20476" actId="1076"/>
          <ac:picMkLst>
            <pc:docMk/>
            <pc:sldMk cId="48431468" sldId="285"/>
            <ac:picMk id="24" creationId="{6F0536CC-F6C0-5EF8-1B91-EBC3D4A44865}"/>
          </ac:picMkLst>
        </pc:picChg>
        <pc:cxnChg chg="add del">
          <ac:chgData name="황신엽" userId="cabf1635-5c28-4baa-9fa6-33978eeacf4c" providerId="ADAL" clId="{8156B4CE-5DEE-4E2C-9018-72EA085BF5D8}" dt="2023-09-25T09:56:56.139" v="20478" actId="478"/>
          <ac:cxnSpMkLst>
            <pc:docMk/>
            <pc:sldMk cId="48431468" sldId="285"/>
            <ac:cxnSpMk id="26" creationId="{7FADEA84-4FE6-09B8-44E7-9EAF246CEF00}"/>
          </ac:cxnSpMkLst>
        </pc:cxnChg>
      </pc:sldChg>
      <pc:sldChg chg="addSp delSp modSp del mod">
        <pc:chgData name="황신엽" userId="cabf1635-5c28-4baa-9fa6-33978eeacf4c" providerId="ADAL" clId="{8156B4CE-5DEE-4E2C-9018-72EA085BF5D8}" dt="2023-09-25T08:03:26.585" v="19641" actId="47"/>
        <pc:sldMkLst>
          <pc:docMk/>
          <pc:sldMk cId="1583293008" sldId="286"/>
        </pc:sldMkLst>
        <pc:spChg chg="add mod">
          <ac:chgData name="황신엽" userId="cabf1635-5c28-4baa-9fa6-33978eeacf4c" providerId="ADAL" clId="{8156B4CE-5DEE-4E2C-9018-72EA085BF5D8}" dt="2023-09-25T07:39:48.370" v="19364" actId="1076"/>
          <ac:spMkLst>
            <pc:docMk/>
            <pc:sldMk cId="1583293008" sldId="286"/>
            <ac:spMk id="3" creationId="{C5E7032D-5155-1FD9-727B-4F73873B397D}"/>
          </ac:spMkLst>
        </pc:spChg>
        <pc:spChg chg="mod">
          <ac:chgData name="황신엽" userId="cabf1635-5c28-4baa-9fa6-33978eeacf4c" providerId="ADAL" clId="{8156B4CE-5DEE-4E2C-9018-72EA085BF5D8}" dt="2023-09-25T04:13:16.717" v="17158" actId="2711"/>
          <ac:spMkLst>
            <pc:docMk/>
            <pc:sldMk cId="1583293008" sldId="286"/>
            <ac:spMk id="349" creationId="{00000000-0000-0000-0000-000000000000}"/>
          </ac:spMkLst>
        </pc:spChg>
        <pc:graphicFrameChg chg="add del mod modGraphic">
          <ac:chgData name="황신엽" userId="cabf1635-5c28-4baa-9fa6-33978eeacf4c" providerId="ADAL" clId="{8156B4CE-5DEE-4E2C-9018-72EA085BF5D8}" dt="2023-09-25T05:26:48.718" v="17422" actId="478"/>
          <ac:graphicFrameMkLst>
            <pc:docMk/>
            <pc:sldMk cId="1583293008" sldId="286"/>
            <ac:graphicFrameMk id="2" creationId="{27EE1EA8-96DA-FDED-CC04-52F50B0E7D82}"/>
          </ac:graphicFrameMkLst>
        </pc:graphicFrameChg>
      </pc:sldChg>
      <pc:sldChg chg="addSp delSp modSp mod">
        <pc:chgData name="황신엽" userId="cabf1635-5c28-4baa-9fa6-33978eeacf4c" providerId="ADAL" clId="{8156B4CE-5DEE-4E2C-9018-72EA085BF5D8}" dt="2023-09-25T06:13:50.801" v="18702" actId="478"/>
        <pc:sldMkLst>
          <pc:docMk/>
          <pc:sldMk cId="0" sldId="287"/>
        </pc:sldMkLst>
        <pc:spChg chg="del">
          <ac:chgData name="황신엽" userId="cabf1635-5c28-4baa-9fa6-33978eeacf4c" providerId="ADAL" clId="{8156B4CE-5DEE-4E2C-9018-72EA085BF5D8}" dt="2023-09-25T06:13:50.801" v="18702" actId="478"/>
          <ac:spMkLst>
            <pc:docMk/>
            <pc:sldMk cId="0" sldId="287"/>
            <ac:spMk id="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4:59.941" v="17381" actId="20577"/>
          <ac:spMkLst>
            <pc:docMk/>
            <pc:sldMk cId="0" sldId="287"/>
            <ac:spMk id="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4:09:44.201" v="17092" actId="20577"/>
          <ac:graphicFrameMkLst>
            <pc:docMk/>
            <pc:sldMk cId="0" sldId="287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34.001" v="16090"/>
          <ac:picMkLst>
            <pc:docMk/>
            <pc:sldMk cId="0" sldId="287"/>
            <ac:picMk id="3" creationId="{249F7884-1FD8-2EB8-E09B-FD921135CB1E}"/>
          </ac:picMkLst>
        </pc:picChg>
      </pc:sldChg>
      <pc:sldChg chg="addSp delSp modSp add mod">
        <pc:chgData name="황신엽" userId="cabf1635-5c28-4baa-9fa6-33978eeacf4c" providerId="ADAL" clId="{8156B4CE-5DEE-4E2C-9018-72EA085BF5D8}" dt="2023-09-25T07:36:57.702" v="19357" actId="14100"/>
        <pc:sldMkLst>
          <pc:docMk/>
          <pc:sldMk cId="2784915988" sldId="288"/>
        </pc:sldMkLst>
        <pc:spChg chg="add del mod">
          <ac:chgData name="황신엽" userId="cabf1635-5c28-4baa-9fa6-33978eeacf4c" providerId="ADAL" clId="{8156B4CE-5DEE-4E2C-9018-72EA085BF5D8}" dt="2023-09-24T14:47:48.578" v="14197" actId="478"/>
          <ac:spMkLst>
            <pc:docMk/>
            <pc:sldMk cId="2784915988" sldId="288"/>
            <ac:spMk id="2" creationId="{702B2CB4-3A14-2C07-8896-3E815CCFF29E}"/>
          </ac:spMkLst>
        </pc:spChg>
        <pc:spChg chg="add del mod">
          <ac:chgData name="황신엽" userId="cabf1635-5c28-4baa-9fa6-33978eeacf4c" providerId="ADAL" clId="{8156B4CE-5DEE-4E2C-9018-72EA085BF5D8}" dt="2023-09-15T05:12:19.342" v="3749"/>
          <ac:spMkLst>
            <pc:docMk/>
            <pc:sldMk cId="2784915988" sldId="288"/>
            <ac:spMk id="2" creationId="{AAB81543-E693-B16C-C92B-B95F097F772B}"/>
          </ac:spMkLst>
        </pc:spChg>
        <pc:spChg chg="add del mod">
          <ac:chgData name="황신엽" userId="cabf1635-5c28-4baa-9fa6-33978eeacf4c" providerId="ADAL" clId="{8156B4CE-5DEE-4E2C-9018-72EA085BF5D8}" dt="2023-09-12T06:22:52.800" v="1503" actId="478"/>
          <ac:spMkLst>
            <pc:docMk/>
            <pc:sldMk cId="2784915988" sldId="288"/>
            <ac:spMk id="2" creationId="{B7A44BD1-F56D-B3CF-2206-2AD103D38ECE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3" creationId="{5D130806-2EAD-E03D-C04E-D509B43D24E0}"/>
          </ac:spMkLst>
        </pc:spChg>
        <pc:spChg chg="add del mod">
          <ac:chgData name="황신엽" userId="cabf1635-5c28-4baa-9fa6-33978eeacf4c" providerId="ADAL" clId="{8156B4CE-5DEE-4E2C-9018-72EA085BF5D8}" dt="2023-09-12T06:25:12.479" v="1533" actId="478"/>
          <ac:spMkLst>
            <pc:docMk/>
            <pc:sldMk cId="2784915988" sldId="288"/>
            <ac:spMk id="3" creationId="{A1902CBA-D9EE-BD45-3093-0FF88A8D8F1D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4" creationId="{E0B5C28D-F0E0-9F41-8DBB-1C41279065B6}"/>
          </ac:spMkLst>
        </pc:spChg>
        <pc:spChg chg="add del mod">
          <ac:chgData name="황신엽" userId="cabf1635-5c28-4baa-9fa6-33978eeacf4c" providerId="ADAL" clId="{8156B4CE-5DEE-4E2C-9018-72EA085BF5D8}" dt="2023-09-15T08:31:48.604" v="5530" actId="478"/>
          <ac:spMkLst>
            <pc:docMk/>
            <pc:sldMk cId="2784915988" sldId="288"/>
            <ac:spMk id="10" creationId="{8BD67AA4-76EF-BDA2-3867-77047BCA9C3F}"/>
          </ac:spMkLst>
        </pc:spChg>
        <pc:spChg chg="add del mod">
          <ac:chgData name="황신엽" userId="cabf1635-5c28-4baa-9fa6-33978eeacf4c" providerId="ADAL" clId="{8156B4CE-5DEE-4E2C-9018-72EA085BF5D8}" dt="2023-09-24T12:58:23.042" v="13614"/>
          <ac:spMkLst>
            <pc:docMk/>
            <pc:sldMk cId="2784915988" sldId="288"/>
            <ac:spMk id="11" creationId="{31E4BCA1-6AC6-0AC3-9D1E-2E8B1F64407C}"/>
          </ac:spMkLst>
        </pc:spChg>
        <pc:spChg chg="add mod ord">
          <ac:chgData name="황신엽" userId="cabf1635-5c28-4baa-9fa6-33978eeacf4c" providerId="ADAL" clId="{8156B4CE-5DEE-4E2C-9018-72EA085BF5D8}" dt="2023-09-15T05:21:08.642" v="3782" actId="208"/>
          <ac:spMkLst>
            <pc:docMk/>
            <pc:sldMk cId="2784915988" sldId="288"/>
            <ac:spMk id="12" creationId="{9537C454-1925-05F0-C6C9-CB17A692C057}"/>
          </ac:spMkLst>
        </pc:spChg>
        <pc:spChg chg="add mod ord">
          <ac:chgData name="황신엽" userId="cabf1635-5c28-4baa-9fa6-33978eeacf4c" providerId="ADAL" clId="{8156B4CE-5DEE-4E2C-9018-72EA085BF5D8}" dt="2023-09-15T08:27:19.624" v="5525"/>
          <ac:spMkLst>
            <pc:docMk/>
            <pc:sldMk cId="2784915988" sldId="288"/>
            <ac:spMk id="13" creationId="{D05E037F-574E-8B53-2FC1-84E944EFCC9E}"/>
          </ac:spMkLst>
        </pc:spChg>
        <pc:spChg chg="add mod ord">
          <ac:chgData name="황신엽" userId="cabf1635-5c28-4baa-9fa6-33978eeacf4c" providerId="ADAL" clId="{8156B4CE-5DEE-4E2C-9018-72EA085BF5D8}" dt="2023-09-12T06:24:55.748" v="1531" actId="164"/>
          <ac:spMkLst>
            <pc:docMk/>
            <pc:sldMk cId="2784915988" sldId="288"/>
            <ac:spMk id="14" creationId="{086C5D53-D9E2-2EA7-F732-ECFEA509E3E7}"/>
          </ac:spMkLst>
        </pc:spChg>
        <pc:spChg chg="add mod ord">
          <ac:chgData name="황신엽" userId="cabf1635-5c28-4baa-9fa6-33978eeacf4c" providerId="ADAL" clId="{8156B4CE-5DEE-4E2C-9018-72EA085BF5D8}" dt="2023-09-15T08:27:21.202" v="5526" actId="20577"/>
          <ac:spMkLst>
            <pc:docMk/>
            <pc:sldMk cId="2784915988" sldId="288"/>
            <ac:spMk id="15" creationId="{119B01E8-B71A-6406-A4A1-8D7A50F4A73B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25" creationId="{BBED6B4F-D88A-0FBB-9F92-4CE10CD6D282}"/>
          </ac:spMkLst>
        </pc:spChg>
        <pc:spChg chg="add 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26" creationId="{0B6089C0-4516-7971-80DE-43990651C40C}"/>
          </ac:spMkLst>
        </pc:spChg>
        <pc:spChg chg="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46.313" v="15587" actId="2711"/>
          <ac:spMkLst>
            <pc:docMk/>
            <pc:sldMk cId="2784915988" sldId="288"/>
            <ac:spMk id="349" creationId="{00000000-0000-0000-0000-000000000000}"/>
          </ac:spMkLst>
        </pc:spChg>
        <pc:grpChg chg="add del mod">
          <ac:chgData name="황신엽" userId="cabf1635-5c28-4baa-9fa6-33978eeacf4c" providerId="ADAL" clId="{8156B4CE-5DEE-4E2C-9018-72EA085BF5D8}" dt="2023-09-24T09:48:13.764" v="13579" actId="478"/>
          <ac:grpSpMkLst>
            <pc:docMk/>
            <pc:sldMk cId="2784915988" sldId="288"/>
            <ac:grpSpMk id="16" creationId="{FED8DCF8-8E8C-247B-ECE9-55E108647EFA}"/>
          </ac:grpSpMkLst>
        </pc:grpChg>
        <pc:grpChg chg="add del mod">
          <ac:chgData name="황신엽" userId="cabf1635-5c28-4baa-9fa6-33978eeacf4c" providerId="ADAL" clId="{8156B4CE-5DEE-4E2C-9018-72EA085BF5D8}" dt="2023-09-24T09:48:32.387" v="13591" actId="478"/>
          <ac:grpSpMkLst>
            <pc:docMk/>
            <pc:sldMk cId="2784915988" sldId="288"/>
            <ac:grpSpMk id="17" creationId="{694B1C27-5E4D-53E4-E645-19CC48174654}"/>
          </ac:grpSpMkLst>
        </pc:grpChg>
        <pc:grpChg chg="add mod">
          <ac:chgData name="황신엽" userId="cabf1635-5c28-4baa-9fa6-33978eeacf4c" providerId="ADAL" clId="{8156B4CE-5DEE-4E2C-9018-72EA085BF5D8}" dt="2023-09-25T00:02:46.313" v="15587" actId="2711"/>
          <ac:grpSpMkLst>
            <pc:docMk/>
            <pc:sldMk cId="2784915988" sldId="288"/>
            <ac:grpSpMk id="23" creationId="{96EF2086-1AC4-B23E-4252-672F6637FAC6}"/>
          </ac:grpSpMkLst>
        </pc:grpChg>
        <pc:grpChg chg="mod">
          <ac:chgData name="황신엽" userId="cabf1635-5c28-4baa-9fa6-33978eeacf4c" providerId="ADAL" clId="{8156B4CE-5DEE-4E2C-9018-72EA085BF5D8}" dt="2023-09-25T00:02:46.313" v="15587" actId="2711"/>
          <ac:grpSpMkLst>
            <pc:docMk/>
            <pc:sldMk cId="2784915988" sldId="288"/>
            <ac:grpSpMk id="346" creationId="{00000000-0000-0000-0000-000000000000}"/>
          </ac:grpSpMkLst>
        </pc:grpChg>
        <pc:picChg chg="add mod">
          <ac:chgData name="황신엽" userId="cabf1635-5c28-4baa-9fa6-33978eeacf4c" providerId="ADAL" clId="{8156B4CE-5DEE-4E2C-9018-72EA085BF5D8}" dt="2023-09-25T07:36:51.210" v="19356" actId="14100"/>
          <ac:picMkLst>
            <pc:docMk/>
            <pc:sldMk cId="2784915988" sldId="288"/>
            <ac:picMk id="2" creationId="{0A23E8CB-C980-EF99-4F4C-C4954EED58BA}"/>
          </ac:picMkLst>
        </pc:picChg>
        <pc:picChg chg="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5" creationId="{D3F49828-FA88-0632-E465-F4B111AC362A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7" creationId="{305583C0-ED04-3AB1-1540-D1FA1E253EF4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8" creationId="{FCBC23C3-AE86-D3CA-5325-5F0C4B66FFE0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9" creationId="{9E11599D-54CB-7AD0-E10F-B7240EE1E53B}"/>
          </ac:picMkLst>
        </pc:picChg>
        <pc:picChg chg="add del mod modCrop">
          <ac:chgData name="황신엽" userId="cabf1635-5c28-4baa-9fa6-33978eeacf4c" providerId="ADAL" clId="{8156B4CE-5DEE-4E2C-9018-72EA085BF5D8}" dt="2023-09-24T14:45:08.904" v="14137" actId="478"/>
          <ac:picMkLst>
            <pc:docMk/>
            <pc:sldMk cId="2784915988" sldId="288"/>
            <ac:picMk id="18" creationId="{DC0414C8-DAF9-BC31-8EAB-6BBC6D76E75D}"/>
          </ac:picMkLst>
        </pc:picChg>
        <pc:picChg chg="add mod modCrop">
          <ac:chgData name="황신엽" userId="cabf1635-5c28-4baa-9fa6-33978eeacf4c" providerId="ADAL" clId="{8156B4CE-5DEE-4E2C-9018-72EA085BF5D8}" dt="2023-09-24T14:45:03.120" v="14134" actId="164"/>
          <ac:picMkLst>
            <pc:docMk/>
            <pc:sldMk cId="2784915988" sldId="288"/>
            <ac:picMk id="19" creationId="{7CCF13E3-B33F-500F-4BBF-AF4BD65ACC3A}"/>
          </ac:picMkLst>
        </pc:picChg>
        <pc:picChg chg="add mod">
          <ac:chgData name="황신엽" userId="cabf1635-5c28-4baa-9fa6-33978eeacf4c" providerId="ADAL" clId="{8156B4CE-5DEE-4E2C-9018-72EA085BF5D8}" dt="2023-09-25T07:36:57.702" v="19357" actId="14100"/>
          <ac:picMkLst>
            <pc:docMk/>
            <pc:sldMk cId="2784915988" sldId="288"/>
            <ac:picMk id="21" creationId="{C8803E6D-C424-A64C-B916-489BD9DCAD67}"/>
          </ac:picMkLst>
        </pc:picChg>
        <pc:picChg chg="add mod modCrop">
          <ac:chgData name="황신엽" userId="cabf1635-5c28-4baa-9fa6-33978eeacf4c" providerId="ADAL" clId="{8156B4CE-5DEE-4E2C-9018-72EA085BF5D8}" dt="2023-09-24T14:45:03.120" v="14134" actId="164"/>
          <ac:picMkLst>
            <pc:docMk/>
            <pc:sldMk cId="2784915988" sldId="288"/>
            <ac:picMk id="22" creationId="{F1743620-239B-7482-82A2-1B0A9003AEA8}"/>
          </ac:picMkLst>
        </pc:picChg>
        <pc:picChg chg="add del mod">
          <ac:chgData name="황신엽" userId="cabf1635-5c28-4baa-9fa6-33978eeacf4c" providerId="ADAL" clId="{8156B4CE-5DEE-4E2C-9018-72EA085BF5D8}" dt="2023-09-25T01:05:34.536" v="16029" actId="478"/>
          <ac:picMkLst>
            <pc:docMk/>
            <pc:sldMk cId="2784915988" sldId="288"/>
            <ac:picMk id="24" creationId="{A498142D-BCD2-2094-20F1-BC0FEF5AFA38}"/>
          </ac:picMkLst>
        </pc:picChg>
        <pc:picChg chg="add mod">
          <ac:chgData name="황신엽" userId="cabf1635-5c28-4baa-9fa6-33978eeacf4c" providerId="ADAL" clId="{8156B4CE-5DEE-4E2C-9018-72EA085BF5D8}" dt="2023-09-25T00:02:46.313" v="15587" actId="2711"/>
          <ac:picMkLst>
            <pc:docMk/>
            <pc:sldMk cId="2784915988" sldId="288"/>
            <ac:picMk id="1026" creationId="{BFC3CF6A-E8AC-67C6-C8ED-58D816E4BD85}"/>
          </ac:picMkLst>
        </pc:picChg>
      </pc:sldChg>
      <pc:sldChg chg="addSp delSp modSp add mod">
        <pc:chgData name="황신엽" userId="cabf1635-5c28-4baa-9fa6-33978eeacf4c" providerId="ADAL" clId="{8156B4CE-5DEE-4E2C-9018-72EA085BF5D8}" dt="2023-09-25T07:33:56.233" v="19355"/>
        <pc:sldMkLst>
          <pc:docMk/>
          <pc:sldMk cId="630122807" sldId="289"/>
        </pc:sldMkLst>
        <pc:spChg chg="add del mod">
          <ac:chgData name="황신엽" userId="cabf1635-5c28-4baa-9fa6-33978eeacf4c" providerId="ADAL" clId="{8156B4CE-5DEE-4E2C-9018-72EA085BF5D8}" dt="2023-09-15T05:03:09.454" v="3338" actId="478"/>
          <ac:spMkLst>
            <pc:docMk/>
            <pc:sldMk cId="630122807" sldId="289"/>
            <ac:spMk id="2" creationId="{99326EDD-E23F-605E-765A-6E3F59CB6D75}"/>
          </ac:spMkLst>
        </pc:spChg>
        <pc:spChg chg="add del mod">
          <ac:chgData name="황신엽" userId="cabf1635-5c28-4baa-9fa6-33978eeacf4c" providerId="ADAL" clId="{8156B4CE-5DEE-4E2C-9018-72EA085BF5D8}" dt="2023-09-24T17:15:03.450" v="14875" actId="478"/>
          <ac:spMkLst>
            <pc:docMk/>
            <pc:sldMk cId="630122807" sldId="289"/>
            <ac:spMk id="2" creationId="{DA4B385D-788B-45C3-6C68-4EE5325B13DC}"/>
          </ac:spMkLst>
        </pc:spChg>
        <pc:spChg chg="add del mod">
          <ac:chgData name="황신엽" userId="cabf1635-5c28-4baa-9fa6-33978eeacf4c" providerId="ADAL" clId="{8156B4CE-5DEE-4E2C-9018-72EA085BF5D8}" dt="2023-09-15T05:04:10.414" v="3389" actId="478"/>
          <ac:spMkLst>
            <pc:docMk/>
            <pc:sldMk cId="630122807" sldId="289"/>
            <ac:spMk id="3" creationId="{1D238F90-9178-22FE-54E6-624A134CD32E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" creationId="{825BA3EA-4C26-21E4-A826-4C64CE208826}"/>
          </ac:spMkLst>
        </pc:spChg>
        <pc:spChg chg="add mod">
          <ac:chgData name="황신엽" userId="cabf1635-5c28-4baa-9fa6-33978eeacf4c" providerId="ADAL" clId="{8156B4CE-5DEE-4E2C-9018-72EA085BF5D8}" dt="2023-09-25T02:31:53.185" v="16877" actId="20577"/>
          <ac:spMkLst>
            <pc:docMk/>
            <pc:sldMk cId="630122807" sldId="289"/>
            <ac:spMk id="4" creationId="{B59DB830-32D5-8682-A45D-B2F5CC97971A}"/>
          </ac:spMkLst>
        </pc:spChg>
        <pc:spChg chg="add del mod">
          <ac:chgData name="황신엽" userId="cabf1635-5c28-4baa-9fa6-33978eeacf4c" providerId="ADAL" clId="{8156B4CE-5DEE-4E2C-9018-72EA085BF5D8}" dt="2023-09-13T05:37:05.516" v="1831"/>
          <ac:spMkLst>
            <pc:docMk/>
            <pc:sldMk cId="630122807" sldId="289"/>
            <ac:spMk id="4" creationId="{BA6322C2-5A4B-6E1C-F3BC-8F954A752DA5}"/>
          </ac:spMkLst>
        </pc:spChg>
        <pc:spChg chg="add del mod">
          <ac:chgData name="황신엽" userId="cabf1635-5c28-4baa-9fa6-33978eeacf4c" providerId="ADAL" clId="{8156B4CE-5DEE-4E2C-9018-72EA085BF5D8}" dt="2023-09-15T05:04:11.726" v="3390" actId="478"/>
          <ac:spMkLst>
            <pc:docMk/>
            <pc:sldMk cId="630122807" sldId="289"/>
            <ac:spMk id="6" creationId="{5F93782E-A136-D41F-5AAD-2DCCBD818842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6" creationId="{E22F76D0-34A0-6A1A-D8F4-0666FAC59A20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7" creationId="{B46D59E9-3F51-EE05-7092-FBC2033CEEC3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8" creationId="{EFC39949-77FA-C0B5-008E-27E5187484BC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9" creationId="{864D243C-F2FE-8ADA-0E45-1C2987D47692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0" creationId="{CCEF0F9A-7231-1FF6-0934-E6902B7B5FBA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1" creationId="{DF3A5AD0-734F-CFC4-9752-C8FF01863E72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2" creationId="{527C05D8-218E-FB15-B256-1EBD7B5006CE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3" creationId="{F3207C38-87CA-6ADA-68E1-CF6AC8AE5BAF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4" creationId="{0659C752-EC53-3953-636C-BD1E3FF177CB}"/>
          </ac:spMkLst>
        </pc:spChg>
        <pc:spChg chg="add mod">
          <ac:chgData name="황신엽" userId="cabf1635-5c28-4baa-9fa6-33978eeacf4c" providerId="ADAL" clId="{8156B4CE-5DEE-4E2C-9018-72EA085BF5D8}" dt="2023-09-25T07:33:56.233" v="19355"/>
          <ac:spMkLst>
            <pc:docMk/>
            <pc:sldMk cId="630122807" sldId="289"/>
            <ac:spMk id="15" creationId="{B58C1415-8753-DA79-67D8-62EF776408CF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6" creationId="{CBEB05CD-39C2-9591-EE48-E6F8428AEA5A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7" creationId="{96C88F67-7FB9-1EA2-7BCA-2C8EE6AA8BFD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8" creationId="{23B87EDB-B2D4-0163-DC6D-5A982933FD21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19" creationId="{DA2AE2C3-7819-EAE6-5885-C52A2386BDE8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20" creationId="{3921FE90-81EF-16A5-D80C-3B2835321E1D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21" creationId="{A7DC14BB-C375-9891-732C-3B212C43BE00}"/>
          </ac:spMkLst>
        </pc:spChg>
        <pc:spChg chg="add del mod">
          <ac:chgData name="황신엽" userId="cabf1635-5c28-4baa-9fa6-33978eeacf4c" providerId="ADAL" clId="{8156B4CE-5DEE-4E2C-9018-72EA085BF5D8}" dt="2023-09-15T06:34:16.188" v="4032" actId="478"/>
          <ac:spMkLst>
            <pc:docMk/>
            <pc:sldMk cId="630122807" sldId="289"/>
            <ac:spMk id="27" creationId="{6FA6720F-8030-D47C-1D79-1BF12378C889}"/>
          </ac:spMkLst>
        </pc:spChg>
        <pc:spChg chg="add 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28" creationId="{EB7DBA25-8B82-3C3C-81A2-B1BBBAE4D794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06.159" v="15595" actId="2711"/>
          <ac:spMkLst>
            <pc:docMk/>
            <pc:sldMk cId="630122807" sldId="289"/>
            <ac:spMk id="349" creationId="{00000000-0000-0000-0000-000000000000}"/>
          </ac:spMkLst>
        </pc:spChg>
        <pc:cxnChg chg="add del mod">
          <ac:chgData name="황신엽" userId="cabf1635-5c28-4baa-9fa6-33978eeacf4c" providerId="ADAL" clId="{8156B4CE-5DEE-4E2C-9018-72EA085BF5D8}" dt="2023-09-15T05:09:16.647" v="3706" actId="478"/>
          <ac:cxnSpMkLst>
            <pc:docMk/>
            <pc:sldMk cId="630122807" sldId="289"/>
            <ac:cxnSpMk id="19" creationId="{5E55917F-3393-A657-1DF3-858013ED8109}"/>
          </ac:cxnSpMkLst>
        </pc:cxnChg>
      </pc:sldChg>
      <pc:sldChg chg="modSp add mod">
        <pc:chgData name="황신엽" userId="cabf1635-5c28-4baa-9fa6-33978eeacf4c" providerId="ADAL" clId="{8156B4CE-5DEE-4E2C-9018-72EA085BF5D8}" dt="2023-09-25T00:02:02.595" v="15580" actId="2711"/>
        <pc:sldMkLst>
          <pc:docMk/>
          <pc:sldMk cId="0" sldId="290"/>
        </pc:sldMkLst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" creationId="{9E80285C-054B-985A-469C-190618E07E27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6" creationId="{71CC1985-8CFC-FA0C-7E4F-376EDA11E65F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7" creationId="{A59B7F73-E58D-AB2E-6387-D09145291555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10" creationId="{22DE21BD-9662-9839-A888-F49F75A72C4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11" creationId="{4828086A-D70E-1882-0440-70044F54F981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5" creationId="{76B7EB65-56AA-ED30-8FB3-9E1A3B28B98A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" creationId="{32EF62C7-8DB5-4F3F-169C-C8CE6E9AE4FF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" creationId="{ED8616FD-CBD8-5DB5-B286-7976B744B441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" creationId="{F9ED2C6B-F2AA-2936-0128-9A5E247758F6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" creationId="{3A81712B-AF68-3D93-BEF9-7890C069DCF3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5" creationId="{2C904F83-A0D8-1E0B-5C0F-1C4AAF76C29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6" creationId="{C2F5AA1F-B9D5-FC7C-93EC-4D238CE5670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7" creationId="{7FD086BA-B702-ABE4-FD53-8449858611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8" creationId="{8BCCB1AE-F86E-5115-7FD6-B1BE8D1D5A2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39" creationId="{FEFBE1E6-5513-0887-ECC4-699E56B6C66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0" creationId="{49CD293C-A3BD-CF79-2AF9-788B7C84C04B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1" creationId="{4411654D-BAE2-FD6B-AF22-C83285CA1641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2" creationId="{DFCAEFF8-DA06-784A-D139-C5D6CCE84FFD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3" creationId="{8F3D5E51-CB5E-2D71-69DB-5715C5851DD9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4" creationId="{123FB5C8-383D-C694-D82A-83511F7B1203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45" creationId="{E2D7B6EF-E71B-A428-AD1F-CFBC91084D5C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6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8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02.595" v="15580" actId="2711"/>
          <ac:spMkLst>
            <pc:docMk/>
            <pc:sldMk cId="0" sldId="290"/>
            <ac:spMk id="294" creationId="{00000000-0000-0000-0000-000000000000}"/>
          </ac:spMkLst>
        </pc:spChg>
      </pc:sldChg>
      <pc:sldChg chg="add del">
        <pc:chgData name="황신엽" userId="cabf1635-5c28-4baa-9fa6-33978eeacf4c" providerId="ADAL" clId="{8156B4CE-5DEE-4E2C-9018-72EA085BF5D8}" dt="2023-09-17T10:26:45.183" v="7524" actId="47"/>
        <pc:sldMkLst>
          <pc:docMk/>
          <pc:sldMk cId="0" sldId="291"/>
        </pc:sldMkLst>
      </pc:sldChg>
      <pc:sldChg chg="add del">
        <pc:chgData name="황신엽" userId="cabf1635-5c28-4baa-9fa6-33978eeacf4c" providerId="ADAL" clId="{8156B4CE-5DEE-4E2C-9018-72EA085BF5D8}" dt="2023-09-17T10:27:01.258" v="7526" actId="47"/>
        <pc:sldMkLst>
          <pc:docMk/>
          <pc:sldMk cId="0" sldId="292"/>
        </pc:sldMkLst>
      </pc:sldChg>
      <pc:sldChg chg="addSp delSp modSp add mod">
        <pc:chgData name="황신엽" userId="cabf1635-5c28-4baa-9fa6-33978eeacf4c" providerId="ADAL" clId="{8156B4CE-5DEE-4E2C-9018-72EA085BF5D8}" dt="2023-09-25T06:13:53.027" v="18703" actId="478"/>
        <pc:sldMkLst>
          <pc:docMk/>
          <pc:sldMk cId="1085319129" sldId="293"/>
        </pc:sldMkLst>
        <pc:spChg chg="del">
          <ac:chgData name="황신엽" userId="cabf1635-5c28-4baa-9fa6-33978eeacf4c" providerId="ADAL" clId="{8156B4CE-5DEE-4E2C-9018-72EA085BF5D8}" dt="2023-09-25T06:13:53.027" v="18703" actId="478"/>
          <ac:spMkLst>
            <pc:docMk/>
            <pc:sldMk cId="1085319129" sldId="293"/>
            <ac:spMk id="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5:06.385" v="17394" actId="20577"/>
          <ac:spMkLst>
            <pc:docMk/>
            <pc:sldMk cId="1085319129" sldId="293"/>
            <ac:spMk id="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4:08:38.160" v="17049" actId="20577"/>
          <ac:graphicFrameMkLst>
            <pc:docMk/>
            <pc:sldMk cId="1085319129" sldId="293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35.620" v="16091"/>
          <ac:picMkLst>
            <pc:docMk/>
            <pc:sldMk cId="1085319129" sldId="293"/>
            <ac:picMk id="3" creationId="{F9C80201-3BDE-EAD2-B34C-25413BB608AA}"/>
          </ac:picMkLst>
        </pc:picChg>
      </pc:sldChg>
      <pc:sldChg chg="addSp modSp add del mod">
        <pc:chgData name="황신엽" userId="cabf1635-5c28-4baa-9fa6-33978eeacf4c" providerId="ADAL" clId="{8156B4CE-5DEE-4E2C-9018-72EA085BF5D8}" dt="2023-09-25T02:40:50.581" v="16913" actId="47"/>
        <pc:sldMkLst>
          <pc:docMk/>
          <pc:sldMk cId="1802265493" sldId="294"/>
        </pc:sldMkLst>
        <pc:graphicFrameChg chg="mod modGraphic">
          <ac:chgData name="황신엽" userId="cabf1635-5c28-4baa-9fa6-33978eeacf4c" providerId="ADAL" clId="{8156B4CE-5DEE-4E2C-9018-72EA085BF5D8}" dt="2023-09-25T02:40:21.901" v="16909" actId="404"/>
          <ac:graphicFrameMkLst>
            <pc:docMk/>
            <pc:sldMk cId="1802265493" sldId="294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40.063" v="16093"/>
          <ac:picMkLst>
            <pc:docMk/>
            <pc:sldMk cId="1802265493" sldId="294"/>
            <ac:picMk id="3" creationId="{9A55304D-DADA-2247-795F-7B7EBABFFD81}"/>
          </ac:picMkLst>
        </pc:picChg>
      </pc:sldChg>
      <pc:sldChg chg="addSp modSp add del mod">
        <pc:chgData name="황신엽" userId="cabf1635-5c28-4baa-9fa6-33978eeacf4c" providerId="ADAL" clId="{8156B4CE-5DEE-4E2C-9018-72EA085BF5D8}" dt="2023-09-25T02:40:51.798" v="16914" actId="47"/>
        <pc:sldMkLst>
          <pc:docMk/>
          <pc:sldMk cId="4162277744" sldId="295"/>
        </pc:sldMkLst>
        <pc:graphicFrameChg chg="mod modGraphic">
          <ac:chgData name="황신엽" userId="cabf1635-5c28-4baa-9fa6-33978eeacf4c" providerId="ADAL" clId="{8156B4CE-5DEE-4E2C-9018-72EA085BF5D8}" dt="2023-09-25T01:56:01.516" v="16084" actId="21"/>
          <ac:graphicFrameMkLst>
            <pc:docMk/>
            <pc:sldMk cId="4162277744" sldId="295"/>
            <ac:graphicFrameMk id="65" creationId="{00000000-0000-0000-0000-000000000000}"/>
          </ac:graphicFrameMkLst>
        </pc:graphicFrameChg>
        <pc:picChg chg="add mod">
          <ac:chgData name="황신엽" userId="cabf1635-5c28-4baa-9fa6-33978eeacf4c" providerId="ADAL" clId="{8156B4CE-5DEE-4E2C-9018-72EA085BF5D8}" dt="2023-09-25T01:56:37.166" v="16092"/>
          <ac:picMkLst>
            <pc:docMk/>
            <pc:sldMk cId="4162277744" sldId="295"/>
            <ac:picMk id="3" creationId="{2E65B79B-DC16-D045-3D05-F8228FBAF2BC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19T02:41:25.148" v="8999" actId="47"/>
        <pc:sldMkLst>
          <pc:docMk/>
          <pc:sldMk cId="1093993985" sldId="296"/>
        </pc:sldMkLst>
        <pc:spChg chg="add del mod">
          <ac:chgData name="황신엽" userId="cabf1635-5c28-4baa-9fa6-33978eeacf4c" providerId="ADAL" clId="{8156B4CE-5DEE-4E2C-9018-72EA085BF5D8}" dt="2023-09-15T05:22:49.514" v="3830" actId="478"/>
          <ac:spMkLst>
            <pc:docMk/>
            <pc:sldMk cId="1093993985" sldId="296"/>
            <ac:spMk id="2" creationId="{3F17F761-FCF4-ACDE-494F-77D301766111}"/>
          </ac:spMkLst>
        </pc:spChg>
        <pc:spChg chg="add del mod">
          <ac:chgData name="황신엽" userId="cabf1635-5c28-4baa-9fa6-33978eeacf4c" providerId="ADAL" clId="{8156B4CE-5DEE-4E2C-9018-72EA085BF5D8}" dt="2023-09-15T05:22:33.787" v="3826" actId="478"/>
          <ac:spMkLst>
            <pc:docMk/>
            <pc:sldMk cId="1093993985" sldId="296"/>
            <ac:spMk id="3" creationId="{D11161BA-EDB8-CA81-4812-68315D296158}"/>
          </ac:spMkLst>
        </pc:spChg>
        <pc:spChg chg="del mod">
          <ac:chgData name="황신엽" userId="cabf1635-5c28-4baa-9fa6-33978eeacf4c" providerId="ADAL" clId="{8156B4CE-5DEE-4E2C-9018-72EA085BF5D8}" dt="2023-09-15T05:22:32.488" v="3825" actId="478"/>
          <ac:spMkLst>
            <pc:docMk/>
            <pc:sldMk cId="1093993985" sldId="296"/>
            <ac:spMk id="4" creationId="{B59DB830-32D5-8682-A45D-B2F5CC97971A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7" creationId="{B46D59E9-3F51-EE05-7092-FBC2033CEEC3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8" creationId="{EFC39949-77FA-C0B5-008E-27E5187484BC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9" creationId="{864D243C-F2FE-8ADA-0E45-1C2987D47692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10" creationId="{CCEF0F9A-7231-1FF6-0934-E6902B7B5FBA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11" creationId="{DF3A5AD0-734F-CFC4-9752-C8FF01863E72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2" creationId="{527C05D8-218E-FB15-B256-1EBD7B5006CE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3" creationId="{F3207C38-87CA-6ADA-68E1-CF6AC8AE5BAF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4" creationId="{0659C752-EC53-3953-636C-BD1E3FF177CB}"/>
          </ac:spMkLst>
        </pc:spChg>
        <pc:spChg chg="add del">
          <ac:chgData name="황신엽" userId="cabf1635-5c28-4baa-9fa6-33978eeacf4c" providerId="ADAL" clId="{8156B4CE-5DEE-4E2C-9018-72EA085BF5D8}" dt="2023-09-15T05:18:00.430" v="3762" actId="478"/>
          <ac:spMkLst>
            <pc:docMk/>
            <pc:sldMk cId="1093993985" sldId="296"/>
            <ac:spMk id="15" creationId="{B58C1415-8753-DA79-67D8-62EF776408CF}"/>
          </ac:spMkLst>
        </pc:spChg>
        <pc:spChg chg="del">
          <ac:chgData name="황신엽" userId="cabf1635-5c28-4baa-9fa6-33978eeacf4c" providerId="ADAL" clId="{8156B4CE-5DEE-4E2C-9018-72EA085BF5D8}" dt="2023-09-15T05:17:37.353" v="3754" actId="478"/>
          <ac:spMkLst>
            <pc:docMk/>
            <pc:sldMk cId="1093993985" sldId="296"/>
            <ac:spMk id="16" creationId="{CBEB05CD-39C2-9591-EE48-E6F8428AEA5A}"/>
          </ac:spMkLst>
        </pc:spChg>
        <pc:spChg chg="add del">
          <ac:chgData name="황신엽" userId="cabf1635-5c28-4baa-9fa6-33978eeacf4c" providerId="ADAL" clId="{8156B4CE-5DEE-4E2C-9018-72EA085BF5D8}" dt="2023-09-15T05:17:48.090" v="3757" actId="478"/>
          <ac:spMkLst>
            <pc:docMk/>
            <pc:sldMk cId="1093993985" sldId="296"/>
            <ac:spMk id="17" creationId="{96C88F67-7FB9-1EA2-7BCA-2C8EE6AA8BFD}"/>
          </ac:spMkLst>
        </pc:spChg>
        <pc:spChg chg="mod">
          <ac:chgData name="황신엽" userId="cabf1635-5c28-4baa-9fa6-33978eeacf4c" providerId="ADAL" clId="{8156B4CE-5DEE-4E2C-9018-72EA085BF5D8}" dt="2023-09-15T05:22:11.465" v="3792"/>
          <ac:spMkLst>
            <pc:docMk/>
            <pc:sldMk cId="1093993985" sldId="296"/>
            <ac:spMk id="18" creationId="{78D52A89-EC83-B2F3-05BA-29ADFC4DD869}"/>
          </ac:spMkLst>
        </pc:spChg>
        <pc:spChg chg="mod">
          <ac:chgData name="황신엽" userId="cabf1635-5c28-4baa-9fa6-33978eeacf4c" providerId="ADAL" clId="{8156B4CE-5DEE-4E2C-9018-72EA085BF5D8}" dt="2023-09-15T05:23:23.034" v="3842" actId="14100"/>
          <ac:spMkLst>
            <pc:docMk/>
            <pc:sldMk cId="1093993985" sldId="296"/>
            <ac:spMk id="19" creationId="{275F0C95-9AD5-042C-2B93-56380123F952}"/>
          </ac:spMkLst>
        </pc:spChg>
        <pc:spChg chg="mod">
          <ac:chgData name="황신엽" userId="cabf1635-5c28-4baa-9fa6-33978eeacf4c" providerId="ADAL" clId="{8156B4CE-5DEE-4E2C-9018-72EA085BF5D8}" dt="2023-09-15T05:22:47.590" v="3829"/>
          <ac:spMkLst>
            <pc:docMk/>
            <pc:sldMk cId="1093993985" sldId="296"/>
            <ac:spMk id="21" creationId="{190269C1-72B4-AA13-0003-13E0206911C2}"/>
          </ac:spMkLst>
        </pc:spChg>
        <pc:spChg chg="mod">
          <ac:chgData name="황신엽" userId="cabf1635-5c28-4baa-9fa6-33978eeacf4c" providerId="ADAL" clId="{8156B4CE-5DEE-4E2C-9018-72EA085BF5D8}" dt="2023-09-15T05:23:01.388" v="3838"/>
          <ac:spMkLst>
            <pc:docMk/>
            <pc:sldMk cId="1093993985" sldId="296"/>
            <ac:spMk id="22" creationId="{41155A44-EC7E-3084-A2A4-74741ABF5808}"/>
          </ac:spMkLst>
        </pc:spChg>
        <pc:spChg chg="add del">
          <ac:chgData name="황신엽" userId="cabf1635-5c28-4baa-9fa6-33978eeacf4c" providerId="ADAL" clId="{8156B4CE-5DEE-4E2C-9018-72EA085BF5D8}" dt="2023-09-15T05:28:35.824" v="3844" actId="478"/>
          <ac:spMkLst>
            <pc:docMk/>
            <pc:sldMk cId="1093993985" sldId="296"/>
            <ac:spMk id="24" creationId="{214AF018-A5E8-D98D-E3B1-AF217A21F424}"/>
          </ac:spMkLst>
        </pc:spChg>
        <pc:spChg chg="add del">
          <ac:chgData name="황신엽" userId="cabf1635-5c28-4baa-9fa6-33978eeacf4c" providerId="ADAL" clId="{8156B4CE-5DEE-4E2C-9018-72EA085BF5D8}" dt="2023-09-15T05:17:48.090" v="3757" actId="478"/>
          <ac:spMkLst>
            <pc:docMk/>
            <pc:sldMk cId="1093993985" sldId="296"/>
            <ac:spMk id="27" creationId="{6FA6720F-8030-D47C-1D79-1BF12378C889}"/>
          </ac:spMkLst>
        </pc:spChg>
        <pc:spChg chg="add mod">
          <ac:chgData name="황신엽" userId="cabf1635-5c28-4baa-9fa6-33978eeacf4c" providerId="ADAL" clId="{8156B4CE-5DEE-4E2C-9018-72EA085BF5D8}" dt="2023-09-15T06:36:42.080" v="4237" actId="113"/>
          <ac:spMkLst>
            <pc:docMk/>
            <pc:sldMk cId="1093993985" sldId="296"/>
            <ac:spMk id="40" creationId="{B948E358-EF41-4C2E-6A4E-DF935C4F19B4}"/>
          </ac:spMkLst>
        </pc:spChg>
        <pc:spChg chg="add mod">
          <ac:chgData name="황신엽" userId="cabf1635-5c28-4baa-9fa6-33978eeacf4c" providerId="ADAL" clId="{8156B4CE-5DEE-4E2C-9018-72EA085BF5D8}" dt="2023-09-15T07:25:28.703" v="4842" actId="1035"/>
          <ac:spMkLst>
            <pc:docMk/>
            <pc:sldMk cId="1093993985" sldId="296"/>
            <ac:spMk id="41" creationId="{22822EAC-0C2B-55C7-A214-F7EDEBEB501C}"/>
          </ac:spMkLst>
        </pc:spChg>
        <pc:grpChg chg="add mod">
          <ac:chgData name="황신엽" userId="cabf1635-5c28-4baa-9fa6-33978eeacf4c" providerId="ADAL" clId="{8156B4CE-5DEE-4E2C-9018-72EA085BF5D8}" dt="2023-09-15T05:59:03.954" v="3911" actId="164"/>
          <ac:grpSpMkLst>
            <pc:docMk/>
            <pc:sldMk cId="1093993985" sldId="296"/>
            <ac:grpSpMk id="6" creationId="{4153A117-088E-BE6B-195D-81A1A6D2B26A}"/>
          </ac:grpSpMkLst>
        </pc:grpChg>
        <pc:grpChg chg="add mod">
          <ac:chgData name="황신엽" userId="cabf1635-5c28-4baa-9fa6-33978eeacf4c" providerId="ADAL" clId="{8156B4CE-5DEE-4E2C-9018-72EA085BF5D8}" dt="2023-09-15T05:55:05.081" v="3883" actId="164"/>
          <ac:grpSpMkLst>
            <pc:docMk/>
            <pc:sldMk cId="1093993985" sldId="296"/>
            <ac:grpSpMk id="20" creationId="{AC7BC2F2-19F8-E7C3-F513-6A87980696F8}"/>
          </ac:grpSpMkLst>
        </pc:grpChg>
        <pc:grpChg chg="add mod">
          <ac:chgData name="황신엽" userId="cabf1635-5c28-4baa-9fa6-33978eeacf4c" providerId="ADAL" clId="{8156B4CE-5DEE-4E2C-9018-72EA085BF5D8}" dt="2023-09-15T07:25:53.233" v="4863" actId="14100"/>
          <ac:grpSpMkLst>
            <pc:docMk/>
            <pc:sldMk cId="1093993985" sldId="296"/>
            <ac:grpSpMk id="36" creationId="{1884BCF5-9D64-0E72-1583-BF31C063852A}"/>
          </ac:grpSpMkLst>
        </pc:grpChg>
        <pc:grpChg chg="add mod">
          <ac:chgData name="황신엽" userId="cabf1635-5c28-4baa-9fa6-33978eeacf4c" providerId="ADAL" clId="{8156B4CE-5DEE-4E2C-9018-72EA085BF5D8}" dt="2023-09-15T07:25:53.233" v="4863" actId="14100"/>
          <ac:grpSpMkLst>
            <pc:docMk/>
            <pc:sldMk cId="1093993985" sldId="296"/>
            <ac:grpSpMk id="39" creationId="{6B2361B3-D644-BB16-9B2C-C081D116DAC1}"/>
          </ac:grpSpMkLst>
        </pc:grpChg>
        <pc:picChg chg="add del mod">
          <ac:chgData name="황신엽" userId="cabf1635-5c28-4baa-9fa6-33978eeacf4c" providerId="ADAL" clId="{8156B4CE-5DEE-4E2C-9018-72EA085BF5D8}" dt="2023-09-15T05:39:09.159" v="3850" actId="478"/>
          <ac:picMkLst>
            <pc:docMk/>
            <pc:sldMk cId="1093993985" sldId="296"/>
            <ac:picMk id="26" creationId="{D6F42023-53AC-92CB-CF89-8001F7B42165}"/>
          </ac:picMkLst>
        </pc:picChg>
        <pc:picChg chg="add del mod">
          <ac:chgData name="황신엽" userId="cabf1635-5c28-4baa-9fa6-33978eeacf4c" providerId="ADAL" clId="{8156B4CE-5DEE-4E2C-9018-72EA085BF5D8}" dt="2023-09-15T05:40:53.875" v="3869" actId="478"/>
          <ac:picMkLst>
            <pc:docMk/>
            <pc:sldMk cId="1093993985" sldId="296"/>
            <ac:picMk id="29" creationId="{7F161794-24C9-0D1A-38A1-E8A09AC36E25}"/>
          </ac:picMkLst>
        </pc:picChg>
        <pc:picChg chg="add del mod">
          <ac:chgData name="황신엽" userId="cabf1635-5c28-4baa-9fa6-33978eeacf4c" providerId="ADAL" clId="{8156B4CE-5DEE-4E2C-9018-72EA085BF5D8}" dt="2023-09-15T05:55:36.874" v="3888" actId="478"/>
          <ac:picMkLst>
            <pc:docMk/>
            <pc:sldMk cId="1093993985" sldId="296"/>
            <ac:picMk id="31" creationId="{2B1E7B2A-20AE-4F05-74DD-292ADCA2B805}"/>
          </ac:picMkLst>
        </pc:picChg>
        <pc:picChg chg="add del mod">
          <ac:chgData name="황신엽" userId="cabf1635-5c28-4baa-9fa6-33978eeacf4c" providerId="ADAL" clId="{8156B4CE-5DEE-4E2C-9018-72EA085BF5D8}" dt="2023-09-15T05:55:36.223" v="3887" actId="478"/>
          <ac:picMkLst>
            <pc:docMk/>
            <pc:sldMk cId="1093993985" sldId="296"/>
            <ac:picMk id="33" creationId="{9A5EE52E-03BA-51F4-9DBC-CB3322FA17D9}"/>
          </ac:picMkLst>
        </pc:picChg>
        <pc:picChg chg="add mod modCrop">
          <ac:chgData name="황신엽" userId="cabf1635-5c28-4baa-9fa6-33978eeacf4c" providerId="ADAL" clId="{8156B4CE-5DEE-4E2C-9018-72EA085BF5D8}" dt="2023-09-15T07:25:42.562" v="4862" actId="1036"/>
          <ac:picMkLst>
            <pc:docMk/>
            <pc:sldMk cId="1093993985" sldId="296"/>
            <ac:picMk id="35" creationId="{1CD89A2C-38B2-7EDC-6AFB-85A292A21BF5}"/>
          </ac:picMkLst>
        </pc:picChg>
        <pc:picChg chg="add mod modCrop">
          <ac:chgData name="황신엽" userId="cabf1635-5c28-4baa-9fa6-33978eeacf4c" providerId="ADAL" clId="{8156B4CE-5DEE-4E2C-9018-72EA085BF5D8}" dt="2023-09-15T07:25:09.980" v="4818" actId="1076"/>
          <ac:picMkLst>
            <pc:docMk/>
            <pc:sldMk cId="1093993985" sldId="296"/>
            <ac:picMk id="38" creationId="{433F6E10-93BD-CB53-00E9-52AC0D1B3E8B}"/>
          </ac:picMkLst>
        </pc:picChg>
      </pc:sldChg>
      <pc:sldChg chg="delSp modSp add del mod ord">
        <pc:chgData name="황신엽" userId="cabf1635-5c28-4baa-9fa6-33978eeacf4c" providerId="ADAL" clId="{8156B4CE-5DEE-4E2C-9018-72EA085BF5D8}" dt="2023-09-19T02:41:26.865" v="9000" actId="47"/>
        <pc:sldMkLst>
          <pc:docMk/>
          <pc:sldMk cId="1261714719" sldId="297"/>
        </pc:sldMkLst>
        <pc:spChg chg="del">
          <ac:chgData name="황신엽" userId="cabf1635-5c28-4baa-9fa6-33978eeacf4c" providerId="ADAL" clId="{8156B4CE-5DEE-4E2C-9018-72EA085BF5D8}" dt="2023-09-15T06:05:21.980" v="3919" actId="478"/>
          <ac:spMkLst>
            <pc:docMk/>
            <pc:sldMk cId="1261714719" sldId="297"/>
            <ac:spMk id="4" creationId="{B59DB830-32D5-8682-A45D-B2F5CC97971A}"/>
          </ac:spMkLst>
        </pc:spChg>
        <pc:spChg chg="mod">
          <ac:chgData name="황신엽" userId="cabf1635-5c28-4baa-9fa6-33978eeacf4c" providerId="ADAL" clId="{8156B4CE-5DEE-4E2C-9018-72EA085BF5D8}" dt="2023-09-15T06:08:14.092" v="3966" actId="1076"/>
          <ac:spMkLst>
            <pc:docMk/>
            <pc:sldMk cId="1261714719" sldId="297"/>
            <ac:spMk id="12" creationId="{527C05D8-218E-FB15-B256-1EBD7B5006CE}"/>
          </ac:spMkLst>
        </pc:spChg>
        <pc:spChg chg="del">
          <ac:chgData name="황신엽" userId="cabf1635-5c28-4baa-9fa6-33978eeacf4c" providerId="ADAL" clId="{8156B4CE-5DEE-4E2C-9018-72EA085BF5D8}" dt="2023-09-15T06:05:23.695" v="3920" actId="478"/>
          <ac:spMkLst>
            <pc:docMk/>
            <pc:sldMk cId="1261714719" sldId="297"/>
            <ac:spMk id="13" creationId="{F3207C38-87CA-6ADA-68E1-CF6AC8AE5BAF}"/>
          </ac:spMkLst>
        </pc:spChg>
        <pc:spChg chg="del">
          <ac:chgData name="황신엽" userId="cabf1635-5c28-4baa-9fa6-33978eeacf4c" providerId="ADAL" clId="{8156B4CE-5DEE-4E2C-9018-72EA085BF5D8}" dt="2023-09-15T06:05:25.163" v="3922" actId="478"/>
          <ac:spMkLst>
            <pc:docMk/>
            <pc:sldMk cId="1261714719" sldId="297"/>
            <ac:spMk id="14" creationId="{0659C752-EC53-3953-636C-BD1E3FF177CB}"/>
          </ac:spMkLst>
        </pc:spChg>
        <pc:spChg chg="del">
          <ac:chgData name="황신엽" userId="cabf1635-5c28-4baa-9fa6-33978eeacf4c" providerId="ADAL" clId="{8156B4CE-5DEE-4E2C-9018-72EA085BF5D8}" dt="2023-09-15T06:05:24.568" v="3921" actId="478"/>
          <ac:spMkLst>
            <pc:docMk/>
            <pc:sldMk cId="1261714719" sldId="297"/>
            <ac:spMk id="15" creationId="{B58C1415-8753-DA79-67D8-62EF776408CF}"/>
          </ac:spMkLst>
        </pc:spChg>
      </pc:sldChg>
      <pc:sldChg chg="addSp delSp modSp add del mod ord">
        <pc:chgData name="황신엽" userId="cabf1635-5c28-4baa-9fa6-33978eeacf4c" providerId="ADAL" clId="{8156B4CE-5DEE-4E2C-9018-72EA085BF5D8}" dt="2023-09-19T02:41:30.352" v="9001" actId="47"/>
        <pc:sldMkLst>
          <pc:docMk/>
          <pc:sldMk cId="1282332574" sldId="298"/>
        </pc:sldMkLst>
        <pc:spChg chg="del">
          <ac:chgData name="황신엽" userId="cabf1635-5c28-4baa-9fa6-33978eeacf4c" providerId="ADAL" clId="{8156B4CE-5DEE-4E2C-9018-72EA085BF5D8}" dt="2023-09-15T06:19:21.116" v="3967" actId="478"/>
          <ac:spMkLst>
            <pc:docMk/>
            <pc:sldMk cId="1282332574" sldId="298"/>
            <ac:spMk id="4" creationId="{B59DB830-32D5-8682-A45D-B2F5CC97971A}"/>
          </ac:spMkLst>
        </pc:spChg>
        <pc:spChg chg="mod">
          <ac:chgData name="황신엽" userId="cabf1635-5c28-4baa-9fa6-33978eeacf4c" providerId="ADAL" clId="{8156B4CE-5DEE-4E2C-9018-72EA085BF5D8}" dt="2023-09-15T07:05:28.311" v="4504" actId="1076"/>
          <ac:spMkLst>
            <pc:docMk/>
            <pc:sldMk cId="1282332574" sldId="298"/>
            <ac:spMk id="9" creationId="{9D770F0A-F765-E0E3-C902-CFFDA22B2106}"/>
          </ac:spMkLst>
        </pc:spChg>
        <pc:spChg chg="mod">
          <ac:chgData name="황신엽" userId="cabf1635-5c28-4baa-9fa6-33978eeacf4c" providerId="ADAL" clId="{8156B4CE-5DEE-4E2C-9018-72EA085BF5D8}" dt="2023-09-15T07:08:41.862" v="4566" actId="14100"/>
          <ac:spMkLst>
            <pc:docMk/>
            <pc:sldMk cId="1282332574" sldId="298"/>
            <ac:spMk id="10" creationId="{B658C8F7-B87F-65E4-DA9D-9842EB56370E}"/>
          </ac:spMkLst>
        </pc:spChg>
        <pc:spChg chg="del">
          <ac:chgData name="황신엽" userId="cabf1635-5c28-4baa-9fa6-33978eeacf4c" providerId="ADAL" clId="{8156B4CE-5DEE-4E2C-9018-72EA085BF5D8}" dt="2023-09-15T06:19:22.338" v="3968" actId="478"/>
          <ac:spMkLst>
            <pc:docMk/>
            <pc:sldMk cId="1282332574" sldId="298"/>
            <ac:spMk id="12" creationId="{527C05D8-218E-FB15-B256-1EBD7B5006CE}"/>
          </ac:spMkLst>
        </pc:spChg>
        <pc:spChg chg="del mod">
          <ac:chgData name="황신엽" userId="cabf1635-5c28-4baa-9fa6-33978eeacf4c" providerId="ADAL" clId="{8156B4CE-5DEE-4E2C-9018-72EA085BF5D8}" dt="2023-09-15T06:49:01.787" v="4474" actId="478"/>
          <ac:spMkLst>
            <pc:docMk/>
            <pc:sldMk cId="1282332574" sldId="298"/>
            <ac:spMk id="13" creationId="{F3207C38-87CA-6ADA-68E1-CF6AC8AE5BAF}"/>
          </ac:spMkLst>
        </pc:spChg>
        <pc:spChg chg="del">
          <ac:chgData name="황신엽" userId="cabf1635-5c28-4baa-9fa6-33978eeacf4c" providerId="ADAL" clId="{8156B4CE-5DEE-4E2C-9018-72EA085BF5D8}" dt="2023-09-15T06:19:24.366" v="3970" actId="478"/>
          <ac:spMkLst>
            <pc:docMk/>
            <pc:sldMk cId="1282332574" sldId="298"/>
            <ac:spMk id="14" creationId="{0659C752-EC53-3953-636C-BD1E3FF177CB}"/>
          </ac:spMkLst>
        </pc:spChg>
        <pc:spChg chg="del">
          <ac:chgData name="황신엽" userId="cabf1635-5c28-4baa-9fa6-33978eeacf4c" providerId="ADAL" clId="{8156B4CE-5DEE-4E2C-9018-72EA085BF5D8}" dt="2023-09-15T06:19:23.738" v="3969" actId="478"/>
          <ac:spMkLst>
            <pc:docMk/>
            <pc:sldMk cId="1282332574" sldId="298"/>
            <ac:spMk id="15" creationId="{B58C1415-8753-DA79-67D8-62EF776408CF}"/>
          </ac:spMkLst>
        </pc:spChg>
        <pc:spChg chg="add mod">
          <ac:chgData name="황신엽" userId="cabf1635-5c28-4baa-9fa6-33978eeacf4c" providerId="ADAL" clId="{8156B4CE-5DEE-4E2C-9018-72EA085BF5D8}" dt="2023-09-15T07:08:34.153" v="4565" actId="1035"/>
          <ac:spMkLst>
            <pc:docMk/>
            <pc:sldMk cId="1282332574" sldId="298"/>
            <ac:spMk id="20" creationId="{EA9FD0AC-B94A-B0FC-9B10-E1A148241A3C}"/>
          </ac:spMkLst>
        </pc:spChg>
        <pc:spChg chg="add mod">
          <ac:chgData name="황신엽" userId="cabf1635-5c28-4baa-9fa6-33978eeacf4c" providerId="ADAL" clId="{8156B4CE-5DEE-4E2C-9018-72EA085BF5D8}" dt="2023-09-15T07:08:34.153" v="4565" actId="1035"/>
          <ac:spMkLst>
            <pc:docMk/>
            <pc:sldMk cId="1282332574" sldId="298"/>
            <ac:spMk id="21" creationId="{615A286D-2D77-2434-CC7F-D47196D559B4}"/>
          </ac:spMkLst>
        </pc:spChg>
        <pc:spChg chg="add mod">
          <ac:chgData name="황신엽" userId="cabf1635-5c28-4baa-9fa6-33978eeacf4c" providerId="ADAL" clId="{8156B4CE-5DEE-4E2C-9018-72EA085BF5D8}" dt="2023-09-15T07:10:51.042" v="4730" actId="113"/>
          <ac:spMkLst>
            <pc:docMk/>
            <pc:sldMk cId="1282332574" sldId="298"/>
            <ac:spMk id="23" creationId="{5B153154-ADB1-EC10-2651-BD2E4C8C24DA}"/>
          </ac:spMkLst>
        </pc:spChg>
        <pc:grpChg chg="add del mod">
          <ac:chgData name="황신엽" userId="cabf1635-5c28-4baa-9fa6-33978eeacf4c" providerId="ADAL" clId="{8156B4CE-5DEE-4E2C-9018-72EA085BF5D8}" dt="2023-09-15T06:48:48" v="4470" actId="478"/>
          <ac:grpSpMkLst>
            <pc:docMk/>
            <pc:sldMk cId="1282332574" sldId="298"/>
            <ac:grpSpMk id="6" creationId="{2047C99D-8D95-3139-4138-F91AE8851B4A}"/>
          </ac:grpSpMkLst>
        </pc:grpChg>
        <pc:grpChg chg="mod ord topLvl">
          <ac:chgData name="황신엽" userId="cabf1635-5c28-4baa-9fa6-33978eeacf4c" providerId="ADAL" clId="{8156B4CE-5DEE-4E2C-9018-72EA085BF5D8}" dt="2023-09-15T07:08:13.983" v="4523" actId="164"/>
          <ac:grpSpMkLst>
            <pc:docMk/>
            <pc:sldMk cId="1282332574" sldId="298"/>
            <ac:grpSpMk id="7" creationId="{3F227E9B-DF4D-2EA3-157C-315D7D4C53C8}"/>
          </ac:grpSpMkLst>
        </pc:grpChg>
        <pc:grpChg chg="add del mod">
          <ac:chgData name="황신엽" userId="cabf1635-5c28-4baa-9fa6-33978eeacf4c" providerId="ADAL" clId="{8156B4CE-5DEE-4E2C-9018-72EA085BF5D8}" dt="2023-09-15T06:50:41.252" v="4481" actId="478"/>
          <ac:grpSpMkLst>
            <pc:docMk/>
            <pc:sldMk cId="1282332574" sldId="298"/>
            <ac:grpSpMk id="11" creationId="{5F76CBB4-94E3-DF99-2C41-8A02A071F0A4}"/>
          </ac:grpSpMkLst>
        </pc:grpChg>
        <pc:grpChg chg="add mod">
          <ac:chgData name="황신엽" userId="cabf1635-5c28-4baa-9fa6-33978eeacf4c" providerId="ADAL" clId="{8156B4CE-5DEE-4E2C-9018-72EA085BF5D8}" dt="2023-09-15T07:24:56.971" v="4816" actId="14100"/>
          <ac:grpSpMkLst>
            <pc:docMk/>
            <pc:sldMk cId="1282332574" sldId="298"/>
            <ac:grpSpMk id="22" creationId="{D82BE441-B404-D3C1-13A6-96B138798B55}"/>
          </ac:grpSpMkLst>
        </pc:grpChg>
        <pc:picChg chg="add del mod topLvl">
          <ac:chgData name="황신엽" userId="cabf1635-5c28-4baa-9fa6-33978eeacf4c" providerId="ADAL" clId="{8156B4CE-5DEE-4E2C-9018-72EA085BF5D8}" dt="2023-09-15T06:50:41.252" v="4481" actId="478"/>
          <ac:picMkLst>
            <pc:docMk/>
            <pc:sldMk cId="1282332574" sldId="298"/>
            <ac:picMk id="3" creationId="{6AA9F367-7B45-045D-7352-624DDAE08E1E}"/>
          </ac:picMkLst>
        </pc:picChg>
        <pc:picChg chg="del mod topLvl">
          <ac:chgData name="황신엽" userId="cabf1635-5c28-4baa-9fa6-33978eeacf4c" providerId="ADAL" clId="{8156B4CE-5DEE-4E2C-9018-72EA085BF5D8}" dt="2023-09-15T06:48:48" v="4470" actId="478"/>
          <ac:picMkLst>
            <pc:docMk/>
            <pc:sldMk cId="1282332574" sldId="298"/>
            <ac:picMk id="8" creationId="{CBC219E2-F60B-8117-29D6-D9D0F96AC4BB}"/>
          </ac:picMkLst>
        </pc:picChg>
        <pc:picChg chg="add mod ord">
          <ac:chgData name="황신엽" userId="cabf1635-5c28-4baa-9fa6-33978eeacf4c" providerId="ADAL" clId="{8156B4CE-5DEE-4E2C-9018-72EA085BF5D8}" dt="2023-09-15T07:08:34.153" v="4565" actId="1035"/>
          <ac:picMkLst>
            <pc:docMk/>
            <pc:sldMk cId="1282332574" sldId="298"/>
            <ac:picMk id="17" creationId="{03850855-CB88-1365-B75E-229A704F65F3}"/>
          </ac:picMkLst>
        </pc:picChg>
        <pc:picChg chg="add mod">
          <ac:chgData name="황신엽" userId="cabf1635-5c28-4baa-9fa6-33978eeacf4c" providerId="ADAL" clId="{8156B4CE-5DEE-4E2C-9018-72EA085BF5D8}" dt="2023-09-15T07:08:34.153" v="4565" actId="1035"/>
          <ac:picMkLst>
            <pc:docMk/>
            <pc:sldMk cId="1282332574" sldId="298"/>
            <ac:picMk id="19" creationId="{54201665-0D8F-19C6-2290-E695B75DD6C8}"/>
          </ac:picMkLst>
        </pc:picChg>
      </pc:sldChg>
      <pc:sldChg chg="addSp delSp modSp add del mod ord">
        <pc:chgData name="황신엽" userId="cabf1635-5c28-4baa-9fa6-33978eeacf4c" providerId="ADAL" clId="{8156B4CE-5DEE-4E2C-9018-72EA085BF5D8}" dt="2023-09-19T02:41:32.179" v="9002" actId="47"/>
        <pc:sldMkLst>
          <pc:docMk/>
          <pc:sldMk cId="3182030723" sldId="299"/>
        </pc:sldMkLst>
        <pc:spChg chg="del">
          <ac:chgData name="황신엽" userId="cabf1635-5c28-4baa-9fa6-33978eeacf4c" providerId="ADAL" clId="{8156B4CE-5DEE-4E2C-9018-72EA085BF5D8}" dt="2023-09-15T06:23:19.334" v="3972" actId="478"/>
          <ac:spMkLst>
            <pc:docMk/>
            <pc:sldMk cId="3182030723" sldId="299"/>
            <ac:spMk id="4" creationId="{B59DB830-32D5-8682-A45D-B2F5CC97971A}"/>
          </ac:spMkLst>
        </pc:spChg>
        <pc:spChg chg="del mod">
          <ac:chgData name="황신엽" userId="cabf1635-5c28-4baa-9fa6-33978eeacf4c" providerId="ADAL" clId="{8156B4CE-5DEE-4E2C-9018-72EA085BF5D8}" dt="2023-09-15T07:23:04.779" v="4740" actId="478"/>
          <ac:spMkLst>
            <pc:docMk/>
            <pc:sldMk cId="3182030723" sldId="299"/>
            <ac:spMk id="8" creationId="{FD8D0666-7CEF-560B-4790-CA4EBC8D3169}"/>
          </ac:spMkLst>
        </pc:spChg>
        <pc:spChg chg="del mod topLvl">
          <ac:chgData name="황신엽" userId="cabf1635-5c28-4baa-9fa6-33978eeacf4c" providerId="ADAL" clId="{8156B4CE-5DEE-4E2C-9018-72EA085BF5D8}" dt="2023-09-15T07:23:07.136" v="4741" actId="478"/>
          <ac:spMkLst>
            <pc:docMk/>
            <pc:sldMk cId="3182030723" sldId="299"/>
            <ac:spMk id="9" creationId="{67270125-C352-57AA-DC61-24E1FE9A897D}"/>
          </ac:spMkLst>
        </pc:spChg>
        <pc:spChg chg="mod">
          <ac:chgData name="황신엽" userId="cabf1635-5c28-4baa-9fa6-33978eeacf4c" providerId="ADAL" clId="{8156B4CE-5DEE-4E2C-9018-72EA085BF5D8}" dt="2023-09-15T07:22:38.837" v="4732"/>
          <ac:spMkLst>
            <pc:docMk/>
            <pc:sldMk cId="3182030723" sldId="299"/>
            <ac:spMk id="10" creationId="{BEEEDEB7-86C2-9CA7-86E9-7516FA3ECEAF}"/>
          </ac:spMkLst>
        </pc:spChg>
        <pc:spChg chg="mod">
          <ac:chgData name="황신엽" userId="cabf1635-5c28-4baa-9fa6-33978eeacf4c" providerId="ADAL" clId="{8156B4CE-5DEE-4E2C-9018-72EA085BF5D8}" dt="2023-09-15T07:22:54.987" v="4735" actId="207"/>
          <ac:spMkLst>
            <pc:docMk/>
            <pc:sldMk cId="3182030723" sldId="299"/>
            <ac:spMk id="11" creationId="{0C41E0D8-5C49-0E2A-C824-3BAE305C90BF}"/>
          </ac:spMkLst>
        </pc:spChg>
        <pc:spChg chg="del">
          <ac:chgData name="황신엽" userId="cabf1635-5c28-4baa-9fa6-33978eeacf4c" providerId="ADAL" clId="{8156B4CE-5DEE-4E2C-9018-72EA085BF5D8}" dt="2023-09-15T06:23:20.435" v="3973" actId="478"/>
          <ac:spMkLst>
            <pc:docMk/>
            <pc:sldMk cId="3182030723" sldId="299"/>
            <ac:spMk id="12" creationId="{527C05D8-218E-FB15-B256-1EBD7B5006CE}"/>
          </ac:spMkLst>
        </pc:spChg>
        <pc:spChg chg="del">
          <ac:chgData name="황신엽" userId="cabf1635-5c28-4baa-9fa6-33978eeacf4c" providerId="ADAL" clId="{8156B4CE-5DEE-4E2C-9018-72EA085BF5D8}" dt="2023-09-15T06:23:21.323" v="3974" actId="478"/>
          <ac:spMkLst>
            <pc:docMk/>
            <pc:sldMk cId="3182030723" sldId="299"/>
            <ac:spMk id="13" creationId="{F3207C38-87CA-6ADA-68E1-CF6AC8AE5BAF}"/>
          </ac:spMkLst>
        </pc:spChg>
        <pc:spChg chg="del">
          <ac:chgData name="황신엽" userId="cabf1635-5c28-4baa-9fa6-33978eeacf4c" providerId="ADAL" clId="{8156B4CE-5DEE-4E2C-9018-72EA085BF5D8}" dt="2023-09-15T06:23:23.710" v="3975" actId="478"/>
          <ac:spMkLst>
            <pc:docMk/>
            <pc:sldMk cId="3182030723" sldId="299"/>
            <ac:spMk id="14" creationId="{0659C752-EC53-3953-636C-BD1E3FF177CB}"/>
          </ac:spMkLst>
        </pc:spChg>
        <pc:spChg chg="del mod">
          <ac:chgData name="황신엽" userId="cabf1635-5c28-4baa-9fa6-33978eeacf4c" providerId="ADAL" clId="{8156B4CE-5DEE-4E2C-9018-72EA085BF5D8}" dt="2023-09-15T07:22:38.684" v="4731" actId="478"/>
          <ac:spMkLst>
            <pc:docMk/>
            <pc:sldMk cId="3182030723" sldId="299"/>
            <ac:spMk id="15" creationId="{B58C1415-8753-DA79-67D8-62EF776408CF}"/>
          </ac:spMkLst>
        </pc:spChg>
        <pc:spChg chg="del mod">
          <ac:chgData name="황신엽" userId="cabf1635-5c28-4baa-9fa6-33978eeacf4c" providerId="ADAL" clId="{8156B4CE-5DEE-4E2C-9018-72EA085BF5D8}" dt="2023-09-15T07:24:45.371" v="4814" actId="478"/>
          <ac:spMkLst>
            <pc:docMk/>
            <pc:sldMk cId="3182030723" sldId="299"/>
            <ac:spMk id="20" creationId="{C0948379-AB10-B2BD-DBD4-5342233E5721}"/>
          </ac:spMkLst>
        </pc:spChg>
        <pc:spChg chg="del mod topLvl">
          <ac:chgData name="황신엽" userId="cabf1635-5c28-4baa-9fa6-33978eeacf4c" providerId="ADAL" clId="{8156B4CE-5DEE-4E2C-9018-72EA085BF5D8}" dt="2023-09-15T07:24:48.397" v="4815" actId="478"/>
          <ac:spMkLst>
            <pc:docMk/>
            <pc:sldMk cId="3182030723" sldId="299"/>
            <ac:spMk id="21" creationId="{D6CB6977-19F8-6A0D-47ED-52C2520A8B58}"/>
          </ac:spMkLst>
        </pc:spChg>
        <pc:spChg chg="mod">
          <ac:chgData name="황신엽" userId="cabf1635-5c28-4baa-9fa6-33978eeacf4c" providerId="ADAL" clId="{8156B4CE-5DEE-4E2C-9018-72EA085BF5D8}" dt="2023-09-15T07:23:46.788" v="4749"/>
          <ac:spMkLst>
            <pc:docMk/>
            <pc:sldMk cId="3182030723" sldId="299"/>
            <ac:spMk id="22" creationId="{4129AC90-FD0C-5F73-651A-AE18ACF04FCF}"/>
          </ac:spMkLst>
        </pc:spChg>
        <pc:spChg chg="mod">
          <ac:chgData name="황신엽" userId="cabf1635-5c28-4baa-9fa6-33978eeacf4c" providerId="ADAL" clId="{8156B4CE-5DEE-4E2C-9018-72EA085BF5D8}" dt="2023-09-15T07:24:29.483" v="4805" actId="20577"/>
          <ac:spMkLst>
            <pc:docMk/>
            <pc:sldMk cId="3182030723" sldId="299"/>
            <ac:spMk id="23" creationId="{2E8C3915-5BF9-66EF-9020-311AAC3C642B}"/>
          </ac:spMkLst>
        </pc:spChg>
        <pc:spChg chg="del mod">
          <ac:chgData name="황신엽" userId="cabf1635-5c28-4baa-9fa6-33978eeacf4c" providerId="ADAL" clId="{8156B4CE-5DEE-4E2C-9018-72EA085BF5D8}" dt="2023-09-15T07:26:14.814" v="4866" actId="478"/>
          <ac:spMkLst>
            <pc:docMk/>
            <pc:sldMk cId="3182030723" sldId="299"/>
            <ac:spMk id="28" creationId="{78C1D63E-B55D-58C6-613A-F3932C857AD9}"/>
          </ac:spMkLst>
        </pc:spChg>
        <pc:spChg chg="del mod">
          <ac:chgData name="황신엽" userId="cabf1635-5c28-4baa-9fa6-33978eeacf4c" providerId="ADAL" clId="{8156B4CE-5DEE-4E2C-9018-72EA085BF5D8}" dt="2023-09-15T07:26:14.814" v="4866" actId="478"/>
          <ac:spMkLst>
            <pc:docMk/>
            <pc:sldMk cId="3182030723" sldId="299"/>
            <ac:spMk id="29" creationId="{F6B284E2-77D7-8854-B90C-9A8B0B584995}"/>
          </ac:spMkLst>
        </pc:spChg>
        <pc:spChg chg="mod">
          <ac:chgData name="황신엽" userId="cabf1635-5c28-4baa-9fa6-33978eeacf4c" providerId="ADAL" clId="{8156B4CE-5DEE-4E2C-9018-72EA085BF5D8}" dt="2023-09-15T07:26:08.004" v="4865"/>
          <ac:spMkLst>
            <pc:docMk/>
            <pc:sldMk cId="3182030723" sldId="299"/>
            <ac:spMk id="30" creationId="{00D4690F-9F82-9E99-0CB0-8A126CF3859F}"/>
          </ac:spMkLst>
        </pc:spChg>
        <pc:spChg chg="mod">
          <ac:chgData name="황신엽" userId="cabf1635-5c28-4baa-9fa6-33978eeacf4c" providerId="ADAL" clId="{8156B4CE-5DEE-4E2C-9018-72EA085BF5D8}" dt="2023-09-15T07:27:04.891" v="4941" actId="20577"/>
          <ac:spMkLst>
            <pc:docMk/>
            <pc:sldMk cId="3182030723" sldId="299"/>
            <ac:spMk id="31" creationId="{17E7C55C-74B4-8D08-F263-A0187BC0358E}"/>
          </ac:spMkLst>
        </pc:spChg>
        <pc:spChg chg="add del mod">
          <ac:chgData name="황신엽" userId="cabf1635-5c28-4baa-9fa6-33978eeacf4c" providerId="ADAL" clId="{8156B4CE-5DEE-4E2C-9018-72EA085BF5D8}" dt="2023-09-15T07:26:57.636" v="4932"/>
          <ac:spMkLst>
            <pc:docMk/>
            <pc:sldMk cId="3182030723" sldId="299"/>
            <ac:spMk id="32" creationId="{FF0C3641-86EC-B4BA-A85D-FC06E1FA4F9E}"/>
          </ac:spMkLst>
        </pc:spChg>
        <pc:spChg chg="add mod">
          <ac:chgData name="황신엽" userId="cabf1635-5c28-4baa-9fa6-33978eeacf4c" providerId="ADAL" clId="{8156B4CE-5DEE-4E2C-9018-72EA085BF5D8}" dt="2023-09-15T07:30:24.684" v="5036" actId="20577"/>
          <ac:spMkLst>
            <pc:docMk/>
            <pc:sldMk cId="3182030723" sldId="299"/>
            <ac:spMk id="33" creationId="{CDFECA93-C725-E964-85AF-372D6A529F85}"/>
          </ac:spMkLst>
        </pc:spChg>
        <pc:spChg chg="add mod">
          <ac:chgData name="황신엽" userId="cabf1635-5c28-4baa-9fa6-33978eeacf4c" providerId="ADAL" clId="{8156B4CE-5DEE-4E2C-9018-72EA085BF5D8}" dt="2023-09-15T07:31:10.771" v="5151" actId="20577"/>
          <ac:spMkLst>
            <pc:docMk/>
            <pc:sldMk cId="3182030723" sldId="299"/>
            <ac:spMk id="34" creationId="{53A57D5C-4014-3DD6-FD46-B8A109F5DA58}"/>
          </ac:spMkLst>
        </pc:spChg>
        <pc:spChg chg="add mod">
          <ac:chgData name="황신엽" userId="cabf1635-5c28-4baa-9fa6-33978eeacf4c" providerId="ADAL" clId="{8156B4CE-5DEE-4E2C-9018-72EA085BF5D8}" dt="2023-09-15T07:33:22.974" v="5315" actId="20577"/>
          <ac:spMkLst>
            <pc:docMk/>
            <pc:sldMk cId="3182030723" sldId="299"/>
            <ac:spMk id="35" creationId="{A9F29A0E-C4FF-70F0-7C6F-F7B34E445B3A}"/>
          </ac:spMkLst>
        </pc:spChg>
        <pc:spChg chg="add mod">
          <ac:chgData name="황신엽" userId="cabf1635-5c28-4baa-9fa6-33978eeacf4c" providerId="ADAL" clId="{8156B4CE-5DEE-4E2C-9018-72EA085BF5D8}" dt="2023-09-15T07:34:19.874" v="5447" actId="1076"/>
          <ac:spMkLst>
            <pc:docMk/>
            <pc:sldMk cId="3182030723" sldId="299"/>
            <ac:spMk id="36" creationId="{D3DBEEDE-FDEA-0968-1843-1544A617B04C}"/>
          </ac:spMkLst>
        </pc:spChg>
        <pc:spChg chg="add mod">
          <ac:chgData name="황신엽" userId="cabf1635-5c28-4baa-9fa6-33978eeacf4c" providerId="ADAL" clId="{8156B4CE-5DEE-4E2C-9018-72EA085BF5D8}" dt="2023-09-15T07:34:34.650" v="5505" actId="20577"/>
          <ac:spMkLst>
            <pc:docMk/>
            <pc:sldMk cId="3182030723" sldId="299"/>
            <ac:spMk id="37" creationId="{8138BB5C-28D5-167C-A26A-45A12B83E686}"/>
          </ac:spMkLst>
        </pc:spChg>
        <pc:grpChg chg="add del mod">
          <ac:chgData name="황신엽" userId="cabf1635-5c28-4baa-9fa6-33978eeacf4c" providerId="ADAL" clId="{8156B4CE-5DEE-4E2C-9018-72EA085BF5D8}" dt="2023-09-15T07:23:07.136" v="4741" actId="478"/>
          <ac:grpSpMkLst>
            <pc:docMk/>
            <pc:sldMk cId="3182030723" sldId="299"/>
            <ac:grpSpMk id="2" creationId="{6CA15A1A-4617-84B9-B526-DE263AF7A3E4}"/>
          </ac:grpSpMkLst>
        </pc:grpChg>
        <pc:grpChg chg="del mod topLvl">
          <ac:chgData name="황신엽" userId="cabf1635-5c28-4baa-9fa6-33978eeacf4c" providerId="ADAL" clId="{8156B4CE-5DEE-4E2C-9018-72EA085BF5D8}" dt="2023-09-15T07:23:46.619" v="4748" actId="478"/>
          <ac:grpSpMkLst>
            <pc:docMk/>
            <pc:sldMk cId="3182030723" sldId="299"/>
            <ac:grpSpMk id="3" creationId="{FC34F266-6CE4-9F13-39B7-818D720C1034}"/>
          </ac:grpSpMkLst>
        </pc:grpChg>
        <pc:grpChg chg="add del mod">
          <ac:chgData name="황신엽" userId="cabf1635-5c28-4baa-9fa6-33978eeacf4c" providerId="ADAL" clId="{8156B4CE-5DEE-4E2C-9018-72EA085BF5D8}" dt="2023-09-15T07:24:48.397" v="4815" actId="478"/>
          <ac:grpSpMkLst>
            <pc:docMk/>
            <pc:sldMk cId="3182030723" sldId="299"/>
            <ac:grpSpMk id="16" creationId="{7828D884-BA39-DEE5-7AB3-AE93BFDA3F1B}"/>
          </ac:grpSpMkLst>
        </pc:grpChg>
        <pc:grpChg chg="del mod topLvl">
          <ac:chgData name="황신엽" userId="cabf1635-5c28-4baa-9fa6-33978eeacf4c" providerId="ADAL" clId="{8156B4CE-5DEE-4E2C-9018-72EA085BF5D8}" dt="2023-09-15T07:26:07.747" v="4864" actId="478"/>
          <ac:grpSpMkLst>
            <pc:docMk/>
            <pc:sldMk cId="3182030723" sldId="299"/>
            <ac:grpSpMk id="17" creationId="{1785DC46-1536-70BA-E4E7-7B5F9674D07B}"/>
          </ac:grpSpMkLst>
        </pc:grpChg>
        <pc:grpChg chg="add del mod">
          <ac:chgData name="황신엽" userId="cabf1635-5c28-4baa-9fa6-33978eeacf4c" providerId="ADAL" clId="{8156B4CE-5DEE-4E2C-9018-72EA085BF5D8}" dt="2023-09-15T07:26:14.814" v="4866" actId="478"/>
          <ac:grpSpMkLst>
            <pc:docMk/>
            <pc:sldMk cId="3182030723" sldId="299"/>
            <ac:grpSpMk id="24" creationId="{FBC5FBE1-6FA2-6A91-BFEE-73C784E3B463}"/>
          </ac:grpSpMkLst>
        </pc:grpChg>
        <pc:grpChg chg="mod topLvl">
          <ac:chgData name="황신엽" userId="cabf1635-5c28-4baa-9fa6-33978eeacf4c" providerId="ADAL" clId="{8156B4CE-5DEE-4E2C-9018-72EA085BF5D8}" dt="2023-09-15T07:26:14.814" v="4866" actId="478"/>
          <ac:grpSpMkLst>
            <pc:docMk/>
            <pc:sldMk cId="3182030723" sldId="299"/>
            <ac:grpSpMk id="25" creationId="{B0966127-B4B1-B069-AA2D-B5EA38F2316E}"/>
          </ac:grpSpMkLst>
        </pc:grpChg>
        <pc:picChg chg="del mod">
          <ac:chgData name="황신엽" userId="cabf1635-5c28-4baa-9fa6-33978eeacf4c" providerId="ADAL" clId="{8156B4CE-5DEE-4E2C-9018-72EA085BF5D8}" dt="2023-09-15T07:23:02.533" v="4739" actId="478"/>
          <ac:picMkLst>
            <pc:docMk/>
            <pc:sldMk cId="3182030723" sldId="299"/>
            <ac:picMk id="6" creationId="{2CC333F3-D867-AFF4-FABC-9FCA8DE8A3A5}"/>
          </ac:picMkLst>
        </pc:picChg>
        <pc:picChg chg="del mod">
          <ac:chgData name="황신엽" userId="cabf1635-5c28-4baa-9fa6-33978eeacf4c" providerId="ADAL" clId="{8156B4CE-5DEE-4E2C-9018-72EA085BF5D8}" dt="2023-09-15T07:22:58.867" v="4736" actId="478"/>
          <ac:picMkLst>
            <pc:docMk/>
            <pc:sldMk cId="3182030723" sldId="299"/>
            <ac:picMk id="7" creationId="{695B57E1-DCEC-2577-1A08-90B93A4635C3}"/>
          </ac:picMkLst>
        </pc:picChg>
        <pc:picChg chg="del mod">
          <ac:chgData name="황신엽" userId="cabf1635-5c28-4baa-9fa6-33978eeacf4c" providerId="ADAL" clId="{8156B4CE-5DEE-4E2C-9018-72EA085BF5D8}" dt="2023-09-15T07:24:43.651" v="4813" actId="478"/>
          <ac:picMkLst>
            <pc:docMk/>
            <pc:sldMk cId="3182030723" sldId="299"/>
            <ac:picMk id="18" creationId="{C8439A61-6CD4-8840-4304-CB2016F2A26F}"/>
          </ac:picMkLst>
        </pc:picChg>
        <pc:picChg chg="del mod">
          <ac:chgData name="황신엽" userId="cabf1635-5c28-4baa-9fa6-33978eeacf4c" providerId="ADAL" clId="{8156B4CE-5DEE-4E2C-9018-72EA085BF5D8}" dt="2023-09-15T07:24:41.646" v="4812" actId="478"/>
          <ac:picMkLst>
            <pc:docMk/>
            <pc:sldMk cId="3182030723" sldId="299"/>
            <ac:picMk id="19" creationId="{F7881A50-ABDF-855E-7293-086F8F293C8D}"/>
          </ac:picMkLst>
        </pc:picChg>
        <pc:picChg chg="del mod topLvl">
          <ac:chgData name="황신엽" userId="cabf1635-5c28-4baa-9fa6-33978eeacf4c" providerId="ADAL" clId="{8156B4CE-5DEE-4E2C-9018-72EA085BF5D8}" dt="2023-09-15T07:26:14.814" v="4866" actId="478"/>
          <ac:picMkLst>
            <pc:docMk/>
            <pc:sldMk cId="3182030723" sldId="299"/>
            <ac:picMk id="26" creationId="{A6BECC2C-90F7-65DA-5A58-2C17175440B0}"/>
          </ac:picMkLst>
        </pc:picChg>
        <pc:picChg chg="del mod">
          <ac:chgData name="황신엽" userId="cabf1635-5c28-4baa-9fa6-33978eeacf4c" providerId="ADAL" clId="{8156B4CE-5DEE-4E2C-9018-72EA085BF5D8}" dt="2023-09-15T07:26:14.814" v="4866" actId="478"/>
          <ac:picMkLst>
            <pc:docMk/>
            <pc:sldMk cId="3182030723" sldId="299"/>
            <ac:picMk id="27" creationId="{25192C04-DF17-F0A8-4925-9210A0CF60FA}"/>
          </ac:picMkLst>
        </pc:picChg>
      </pc:sldChg>
      <pc:sldChg chg="delSp modSp add del mod">
        <pc:chgData name="황신엽" userId="cabf1635-5c28-4baa-9fa6-33978eeacf4c" providerId="ADAL" clId="{8156B4CE-5DEE-4E2C-9018-72EA085BF5D8}" dt="2023-09-15T08:30:54.502" v="5529" actId="47"/>
        <pc:sldMkLst>
          <pc:docMk/>
          <pc:sldMk cId="308159564" sldId="300"/>
        </pc:sldMkLst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4" creationId="{B59DB830-32D5-8682-A45D-B2F5CC97971A}"/>
          </ac:spMkLst>
        </pc:spChg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12" creationId="{527C05D8-218E-FB15-B256-1EBD7B5006CE}"/>
          </ac:spMkLst>
        </pc:spChg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13" creationId="{F3207C38-87CA-6ADA-68E1-CF6AC8AE5BAF}"/>
          </ac:spMkLst>
        </pc:spChg>
        <pc:spChg chg="mod">
          <ac:chgData name="황신엽" userId="cabf1635-5c28-4baa-9fa6-33978eeacf4c" providerId="ADAL" clId="{8156B4CE-5DEE-4E2C-9018-72EA085BF5D8}" dt="2023-09-15T06:23:38.554" v="3978" actId="1076"/>
          <ac:spMkLst>
            <pc:docMk/>
            <pc:sldMk cId="308159564" sldId="300"/>
            <ac:spMk id="14" creationId="{0659C752-EC53-3953-636C-BD1E3FF177CB}"/>
          </ac:spMkLst>
        </pc:spChg>
        <pc:spChg chg="del">
          <ac:chgData name="황신엽" userId="cabf1635-5c28-4baa-9fa6-33978eeacf4c" providerId="ADAL" clId="{8156B4CE-5DEE-4E2C-9018-72EA085BF5D8}" dt="2023-09-15T06:23:34.739" v="3977" actId="478"/>
          <ac:spMkLst>
            <pc:docMk/>
            <pc:sldMk cId="308159564" sldId="300"/>
            <ac:spMk id="15" creationId="{B58C1415-8753-DA79-67D8-62EF776408CF}"/>
          </ac:spMkLst>
        </pc:spChg>
      </pc:sldChg>
      <pc:sldChg chg="addSp delSp modSp add del mod">
        <pc:chgData name="황신엽" userId="cabf1635-5c28-4baa-9fa6-33978eeacf4c" providerId="ADAL" clId="{8156B4CE-5DEE-4E2C-9018-72EA085BF5D8}" dt="2023-09-22T07:07:46.575" v="12900" actId="47"/>
        <pc:sldMkLst>
          <pc:docMk/>
          <pc:sldMk cId="2065312085" sldId="300"/>
        </pc:sldMkLst>
        <pc:spChg chg="add mod">
          <ac:chgData name="황신엽" userId="cabf1635-5c28-4baa-9fa6-33978eeacf4c" providerId="ADAL" clId="{8156B4CE-5DEE-4E2C-9018-72EA085BF5D8}" dt="2023-09-18T07:12:35.692" v="8943" actId="208"/>
          <ac:spMkLst>
            <pc:docMk/>
            <pc:sldMk cId="2065312085" sldId="300"/>
            <ac:spMk id="2" creationId="{F692F991-A8BE-2950-D33A-D1AC83728740}"/>
          </ac:spMkLst>
        </pc:spChg>
        <pc:spChg chg="add mod">
          <ac:chgData name="황신엽" userId="cabf1635-5c28-4baa-9fa6-33978eeacf4c" providerId="ADAL" clId="{8156B4CE-5DEE-4E2C-9018-72EA085BF5D8}" dt="2023-09-22T00:59:01.038" v="11669" actId="14100"/>
          <ac:spMkLst>
            <pc:docMk/>
            <pc:sldMk cId="2065312085" sldId="300"/>
            <ac:spMk id="11" creationId="{52D0115D-9430-A60A-E7EC-2581585DA99A}"/>
          </ac:spMkLst>
        </pc:spChg>
        <pc:spChg chg="add mod">
          <ac:chgData name="황신엽" userId="cabf1635-5c28-4baa-9fa6-33978eeacf4c" providerId="ADAL" clId="{8156B4CE-5DEE-4E2C-9018-72EA085BF5D8}" dt="2023-09-17T09:33:10.464" v="6453" actId="1076"/>
          <ac:spMkLst>
            <pc:docMk/>
            <pc:sldMk cId="2065312085" sldId="300"/>
            <ac:spMk id="13" creationId="{32D9E0F1-863E-258E-D546-EC9A35582FE9}"/>
          </ac:spMkLst>
        </pc:spChg>
        <pc:spChg chg="add mod">
          <ac:chgData name="황신엽" userId="cabf1635-5c28-4baa-9fa6-33978eeacf4c" providerId="ADAL" clId="{8156B4CE-5DEE-4E2C-9018-72EA085BF5D8}" dt="2023-09-17T09:33:18.036" v="6454" actId="1076"/>
          <ac:spMkLst>
            <pc:docMk/>
            <pc:sldMk cId="2065312085" sldId="300"/>
            <ac:spMk id="14" creationId="{35737474-3450-1135-B896-84146F14524A}"/>
          </ac:spMkLst>
        </pc:spChg>
        <pc:spChg chg="mod">
          <ac:chgData name="황신엽" userId="cabf1635-5c28-4baa-9fa6-33978eeacf4c" providerId="ADAL" clId="{8156B4CE-5DEE-4E2C-9018-72EA085BF5D8}" dt="2023-09-17T07:54:30.401" v="5672" actId="20577"/>
          <ac:spMkLst>
            <pc:docMk/>
            <pc:sldMk cId="2065312085" sldId="300"/>
            <ac:spMk id="19" creationId="{275F0C95-9AD5-042C-2B93-56380123F952}"/>
          </ac:spMkLst>
        </pc:spChg>
        <pc:spChg chg="add mod">
          <ac:chgData name="황신엽" userId="cabf1635-5c28-4baa-9fa6-33978eeacf4c" providerId="ADAL" clId="{8156B4CE-5DEE-4E2C-9018-72EA085BF5D8}" dt="2023-09-17T12:23:49.375" v="7613" actId="1037"/>
          <ac:spMkLst>
            <pc:docMk/>
            <pc:sldMk cId="2065312085" sldId="300"/>
            <ac:spMk id="25" creationId="{EEA4E55E-74E8-37A8-566E-538C945B6F08}"/>
          </ac:spMkLst>
        </pc:spChg>
        <pc:spChg chg="del mod">
          <ac:chgData name="황신엽" userId="cabf1635-5c28-4baa-9fa6-33978eeacf4c" providerId="ADAL" clId="{8156B4CE-5DEE-4E2C-9018-72EA085BF5D8}" dt="2023-09-17T09:29:50.859" v="6385" actId="478"/>
          <ac:spMkLst>
            <pc:docMk/>
            <pc:sldMk cId="2065312085" sldId="300"/>
            <ac:spMk id="40" creationId="{B948E358-EF41-4C2E-6A4E-DF935C4F19B4}"/>
          </ac:spMkLst>
        </pc:spChg>
        <pc:spChg chg="del mod">
          <ac:chgData name="황신엽" userId="cabf1635-5c28-4baa-9fa6-33978eeacf4c" providerId="ADAL" clId="{8156B4CE-5DEE-4E2C-9018-72EA085BF5D8}" dt="2023-09-17T09:29:52.903" v="6386" actId="478"/>
          <ac:spMkLst>
            <pc:docMk/>
            <pc:sldMk cId="2065312085" sldId="300"/>
            <ac:spMk id="41" creationId="{22822EAC-0C2B-55C7-A214-F7EDEBEB501C}"/>
          </ac:spMkLst>
        </pc:spChg>
        <pc:grpChg chg="del mod topLvl">
          <ac:chgData name="황신엽" userId="cabf1635-5c28-4baa-9fa6-33978eeacf4c" providerId="ADAL" clId="{8156B4CE-5DEE-4E2C-9018-72EA085BF5D8}" dt="2023-09-17T09:14:08.710" v="5673" actId="478"/>
          <ac:grpSpMkLst>
            <pc:docMk/>
            <pc:sldMk cId="2065312085" sldId="300"/>
            <ac:grpSpMk id="6" creationId="{4153A117-088E-BE6B-195D-81A1A6D2B26A}"/>
          </ac:grpSpMkLst>
        </pc:grpChg>
        <pc:grpChg chg="del mod topLvl">
          <ac:chgData name="황신엽" userId="cabf1635-5c28-4baa-9fa6-33978eeacf4c" providerId="ADAL" clId="{8156B4CE-5DEE-4E2C-9018-72EA085BF5D8}" dt="2023-09-17T07:53:39.033" v="5617" actId="478"/>
          <ac:grpSpMkLst>
            <pc:docMk/>
            <pc:sldMk cId="2065312085" sldId="300"/>
            <ac:grpSpMk id="20" creationId="{AC7BC2F2-19F8-E7C3-F513-6A87980696F8}"/>
          </ac:grpSpMkLst>
        </pc:grpChg>
        <pc:grpChg chg="add del">
          <ac:chgData name="황신엽" userId="cabf1635-5c28-4baa-9fa6-33978eeacf4c" providerId="ADAL" clId="{8156B4CE-5DEE-4E2C-9018-72EA085BF5D8}" dt="2023-09-17T07:50:27.224" v="5591" actId="478"/>
          <ac:grpSpMkLst>
            <pc:docMk/>
            <pc:sldMk cId="2065312085" sldId="300"/>
            <ac:grpSpMk id="36" creationId="{1884BCF5-9D64-0E72-1583-BF31C063852A}"/>
          </ac:grpSpMkLst>
        </pc:grpChg>
        <pc:grpChg chg="del">
          <ac:chgData name="황신엽" userId="cabf1635-5c28-4baa-9fa6-33978eeacf4c" providerId="ADAL" clId="{8156B4CE-5DEE-4E2C-9018-72EA085BF5D8}" dt="2023-09-17T07:50:23.930" v="5588" actId="478"/>
          <ac:grpSpMkLst>
            <pc:docMk/>
            <pc:sldMk cId="2065312085" sldId="300"/>
            <ac:grpSpMk id="39" creationId="{6B2361B3-D644-BB16-9B2C-C081D116DAC1}"/>
          </ac:grpSpMkLst>
        </pc:grpChg>
        <pc:graphicFrameChg chg="add mod modGraphic">
          <ac:chgData name="황신엽" userId="cabf1635-5c28-4baa-9fa6-33978eeacf4c" providerId="ADAL" clId="{8156B4CE-5DEE-4E2C-9018-72EA085BF5D8}" dt="2023-09-17T09:35:09.643" v="6464" actId="255"/>
          <ac:graphicFrameMkLst>
            <pc:docMk/>
            <pc:sldMk cId="2065312085" sldId="300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2T00:56:59.829" v="11661" actId="478"/>
          <ac:picMkLst>
            <pc:docMk/>
            <pc:sldMk cId="2065312085" sldId="300"/>
            <ac:picMk id="3" creationId="{BBDBBB7D-6FC8-CA8C-F6D1-0A3F01E04224}"/>
          </ac:picMkLst>
        </pc:picChg>
        <pc:picChg chg="add mod">
          <ac:chgData name="황신엽" userId="cabf1635-5c28-4baa-9fa6-33978eeacf4c" providerId="ADAL" clId="{8156B4CE-5DEE-4E2C-9018-72EA085BF5D8}" dt="2023-09-22T00:59:03.558" v="11670" actId="14100"/>
          <ac:picMkLst>
            <pc:docMk/>
            <pc:sldMk cId="2065312085" sldId="300"/>
            <ac:picMk id="6" creationId="{760E8F32-5433-C2FA-DFFE-3E0A6A6212F9}"/>
          </ac:picMkLst>
        </pc:picChg>
        <pc:picChg chg="add del mod">
          <ac:chgData name="황신엽" userId="cabf1635-5c28-4baa-9fa6-33978eeacf4c" providerId="ADAL" clId="{8156B4CE-5DEE-4E2C-9018-72EA085BF5D8}" dt="2023-09-22T01:00:11.748" v="11671" actId="478"/>
          <ac:picMkLst>
            <pc:docMk/>
            <pc:sldMk cId="2065312085" sldId="300"/>
            <ac:picMk id="7" creationId="{89607925-853C-5A65-9C15-624BEFC50654}"/>
          </ac:picMkLst>
        </pc:picChg>
        <pc:picChg chg="add del mod">
          <ac:chgData name="황신엽" userId="cabf1635-5c28-4baa-9fa6-33978eeacf4c" providerId="ADAL" clId="{8156B4CE-5DEE-4E2C-9018-72EA085BF5D8}" dt="2023-09-22T01:17:43.515" v="11683" actId="478"/>
          <ac:picMkLst>
            <pc:docMk/>
            <pc:sldMk cId="2065312085" sldId="300"/>
            <ac:picMk id="10" creationId="{13EF4269-BC7B-DD1E-A951-54D7EB4C9035}"/>
          </ac:picMkLst>
        </pc:picChg>
        <pc:picChg chg="add del mod">
          <ac:chgData name="황신엽" userId="cabf1635-5c28-4baa-9fa6-33978eeacf4c" providerId="ADAL" clId="{8156B4CE-5DEE-4E2C-9018-72EA085BF5D8}" dt="2023-09-22T01:54:39.714" v="11728" actId="478"/>
          <ac:picMkLst>
            <pc:docMk/>
            <pc:sldMk cId="2065312085" sldId="300"/>
            <ac:picMk id="15" creationId="{288A1E78-983E-190E-1003-2A373F672A7C}"/>
          </ac:picMkLst>
        </pc:picChg>
        <pc:picChg chg="add mod">
          <ac:chgData name="황신엽" userId="cabf1635-5c28-4baa-9fa6-33978eeacf4c" providerId="ADAL" clId="{8156B4CE-5DEE-4E2C-9018-72EA085BF5D8}" dt="2023-09-17T09:36:14.180" v="6466" actId="1076"/>
          <ac:picMkLst>
            <pc:docMk/>
            <pc:sldMk cId="2065312085" sldId="300"/>
            <ac:picMk id="17" creationId="{0A585AD5-4752-F9BC-16C5-15D4BF57919C}"/>
          </ac:picMkLst>
        </pc:picChg>
        <pc:picChg chg="add del mod">
          <ac:chgData name="황신엽" userId="cabf1635-5c28-4baa-9fa6-33978eeacf4c" providerId="ADAL" clId="{8156B4CE-5DEE-4E2C-9018-72EA085BF5D8}" dt="2023-09-22T01:55:28.989" v="11741" actId="478"/>
          <ac:picMkLst>
            <pc:docMk/>
            <pc:sldMk cId="2065312085" sldId="300"/>
            <ac:picMk id="18" creationId="{89D9F2A5-E34D-67D9-934A-254F5282CF1F}"/>
          </ac:picMkLst>
        </pc:picChg>
        <pc:picChg chg="add mod">
          <ac:chgData name="황신엽" userId="cabf1635-5c28-4baa-9fa6-33978eeacf4c" providerId="ADAL" clId="{8156B4CE-5DEE-4E2C-9018-72EA085BF5D8}" dt="2023-09-22T01:55:33.600" v="11742" actId="1076"/>
          <ac:picMkLst>
            <pc:docMk/>
            <pc:sldMk cId="2065312085" sldId="300"/>
            <ac:picMk id="19" creationId="{0F13D94B-39C1-DF63-7631-B270041EB8CA}"/>
          </ac:picMkLst>
        </pc:picChg>
        <pc:picChg chg="add mod">
          <ac:chgData name="황신엽" userId="cabf1635-5c28-4baa-9fa6-33978eeacf4c" providerId="ADAL" clId="{8156B4CE-5DEE-4E2C-9018-72EA085BF5D8}" dt="2023-09-17T09:37:37.583" v="6469" actId="14100"/>
          <ac:picMkLst>
            <pc:docMk/>
            <pc:sldMk cId="2065312085" sldId="300"/>
            <ac:picMk id="24" creationId="{7B0463F6-9E30-A706-3A59-4BCC4CCF6359}"/>
          </ac:picMkLst>
        </pc:picChg>
        <pc:picChg chg="del topLvl">
          <ac:chgData name="황신엽" userId="cabf1635-5c28-4baa-9fa6-33978eeacf4c" providerId="ADAL" clId="{8156B4CE-5DEE-4E2C-9018-72EA085BF5D8}" dt="2023-09-17T07:50:27.224" v="5591" actId="478"/>
          <ac:picMkLst>
            <pc:docMk/>
            <pc:sldMk cId="2065312085" sldId="300"/>
            <ac:picMk id="35" creationId="{1CD89A2C-38B2-7EDC-6AFB-85A292A21BF5}"/>
          </ac:picMkLst>
        </pc:picChg>
        <pc:picChg chg="del topLvl">
          <ac:chgData name="황신엽" userId="cabf1635-5c28-4baa-9fa6-33978eeacf4c" providerId="ADAL" clId="{8156B4CE-5DEE-4E2C-9018-72EA085BF5D8}" dt="2023-09-17T07:50:23.930" v="5588" actId="478"/>
          <ac:picMkLst>
            <pc:docMk/>
            <pc:sldMk cId="2065312085" sldId="300"/>
            <ac:picMk id="38" creationId="{433F6E10-93BD-CB53-00E9-52AC0D1B3E8B}"/>
          </ac:picMkLst>
        </pc:picChg>
        <pc:cxnChg chg="add del mod">
          <ac:chgData name="황신엽" userId="cabf1635-5c28-4baa-9fa6-33978eeacf4c" providerId="ADAL" clId="{8156B4CE-5DEE-4E2C-9018-72EA085BF5D8}" dt="2023-09-17T12:21:02.921" v="7550" actId="478"/>
          <ac:cxnSpMkLst>
            <pc:docMk/>
            <pc:sldMk cId="2065312085" sldId="300"/>
            <ac:cxnSpMk id="10" creationId="{74FB655C-2AAA-90BA-692E-C628CEC90659}"/>
          </ac:cxnSpMkLst>
        </pc:cxnChg>
      </pc:sldChg>
      <pc:sldChg chg="add del">
        <pc:chgData name="황신엽" userId="cabf1635-5c28-4baa-9fa6-33978eeacf4c" providerId="ADAL" clId="{8156B4CE-5DEE-4E2C-9018-72EA085BF5D8}" dt="2023-09-17T09:38:04.391" v="6472" actId="47"/>
        <pc:sldMkLst>
          <pc:docMk/>
          <pc:sldMk cId="3019888797" sldId="301"/>
        </pc:sldMkLst>
      </pc:sldChg>
      <pc:sldChg chg="addSp delSp modSp add del mod">
        <pc:chgData name="황신엽" userId="cabf1635-5c28-4baa-9fa6-33978eeacf4c" providerId="ADAL" clId="{8156B4CE-5DEE-4E2C-9018-72EA085BF5D8}" dt="2023-09-22T07:07:47.746" v="12901" actId="47"/>
        <pc:sldMkLst>
          <pc:docMk/>
          <pc:sldMk cId="3829751049" sldId="302"/>
        </pc:sldMkLst>
        <pc:spChg chg="add mod">
          <ac:chgData name="황신엽" userId="cabf1635-5c28-4baa-9fa6-33978eeacf4c" providerId="ADAL" clId="{8156B4CE-5DEE-4E2C-9018-72EA085BF5D8}" dt="2023-09-18T07:12:42.459" v="8945"/>
          <ac:spMkLst>
            <pc:docMk/>
            <pc:sldMk cId="3829751049" sldId="302"/>
            <ac:spMk id="10" creationId="{9624F595-15F4-8BFE-7DC1-5A9C71434520}"/>
          </ac:spMkLst>
        </pc:spChg>
        <pc:spChg chg="mod">
          <ac:chgData name="황신엽" userId="cabf1635-5c28-4baa-9fa6-33978eeacf4c" providerId="ADAL" clId="{8156B4CE-5DEE-4E2C-9018-72EA085BF5D8}" dt="2023-09-17T12:24:27.721" v="7650" actId="1038"/>
          <ac:spMkLst>
            <pc:docMk/>
            <pc:sldMk cId="3829751049" sldId="302"/>
            <ac:spMk id="11" creationId="{52D0115D-9430-A60A-E7EC-2581585DA99A}"/>
          </ac:spMkLst>
        </pc:spChg>
        <pc:spChg chg="add mod">
          <ac:chgData name="황신엽" userId="cabf1635-5c28-4baa-9fa6-33978eeacf4c" providerId="ADAL" clId="{8156B4CE-5DEE-4E2C-9018-72EA085BF5D8}" dt="2023-09-17T12:24:33.481" v="7661" actId="1037"/>
          <ac:spMkLst>
            <pc:docMk/>
            <pc:sldMk cId="3829751049" sldId="302"/>
            <ac:spMk id="16" creationId="{D2F702F9-D909-0ABE-A9CD-F99E751AE3B7}"/>
          </ac:spMkLst>
        </pc:spChg>
        <pc:graphicFrameChg chg="add mod modGraphic">
          <ac:chgData name="황신엽" userId="cabf1635-5c28-4baa-9fa6-33978eeacf4c" providerId="ADAL" clId="{8156B4CE-5DEE-4E2C-9018-72EA085BF5D8}" dt="2023-09-22T01:57:22.672" v="11859" actId="20577"/>
          <ac:graphicFrameMkLst>
            <pc:docMk/>
            <pc:sldMk cId="3829751049" sldId="302"/>
            <ac:graphicFrameMk id="2" creationId="{C0E9D184-18AC-703C-5035-E640719C1D4E}"/>
          </ac:graphicFrameMkLst>
        </pc:graphicFrameChg>
        <pc:graphicFrameChg chg="del mod modGraphic">
          <ac:chgData name="황신엽" userId="cabf1635-5c28-4baa-9fa6-33978eeacf4c" providerId="ADAL" clId="{8156B4CE-5DEE-4E2C-9018-72EA085BF5D8}" dt="2023-09-17T09:39:17.533" v="6526" actId="478"/>
          <ac:graphicFrameMkLst>
            <pc:docMk/>
            <pc:sldMk cId="3829751049" sldId="302"/>
            <ac:graphicFrameMk id="8" creationId="{EA715320-FAE1-D790-EBFB-9F85E57C0EED}"/>
          </ac:graphicFrameMkLst>
        </pc:graphicFrameChg>
        <pc:picChg chg="del">
          <ac:chgData name="황신엽" userId="cabf1635-5c28-4baa-9fa6-33978eeacf4c" providerId="ADAL" clId="{8156B4CE-5DEE-4E2C-9018-72EA085BF5D8}" dt="2023-09-17T09:56:38.519" v="6958" actId="478"/>
          <ac:picMkLst>
            <pc:docMk/>
            <pc:sldMk cId="3829751049" sldId="302"/>
            <ac:picMk id="3" creationId="{BBDBBB7D-6FC8-CA8C-F6D1-0A3F01E04224}"/>
          </ac:picMkLst>
        </pc:picChg>
        <pc:picChg chg="add del mod">
          <ac:chgData name="황신엽" userId="cabf1635-5c28-4baa-9fa6-33978eeacf4c" providerId="ADAL" clId="{8156B4CE-5DEE-4E2C-9018-72EA085BF5D8}" dt="2023-09-22T01:55:01.013" v="11735" actId="478"/>
          <ac:picMkLst>
            <pc:docMk/>
            <pc:sldMk cId="3829751049" sldId="302"/>
            <ac:picMk id="3" creationId="{E2051E05-7A3C-E0A8-5CB9-FF46CEAB9834}"/>
          </ac:picMkLst>
        </pc:picChg>
        <pc:picChg chg="add del mod ord">
          <ac:chgData name="황신엽" userId="cabf1635-5c28-4baa-9fa6-33978eeacf4c" providerId="ADAL" clId="{8156B4CE-5DEE-4E2C-9018-72EA085BF5D8}" dt="2023-09-18T00:23:45.475" v="8358" actId="478"/>
          <ac:picMkLst>
            <pc:docMk/>
            <pc:sldMk cId="3829751049" sldId="302"/>
            <ac:picMk id="4" creationId="{9613FB34-A2F6-FE7F-FC5C-4F67C02ED7FA}"/>
          </ac:picMkLst>
        </pc:picChg>
        <pc:picChg chg="add del mod">
          <ac:chgData name="황신엽" userId="cabf1635-5c28-4baa-9fa6-33978eeacf4c" providerId="ADAL" clId="{8156B4CE-5DEE-4E2C-9018-72EA085BF5D8}" dt="2023-09-19T05:33:48.231" v="9485" actId="478"/>
          <ac:picMkLst>
            <pc:docMk/>
            <pc:sldMk cId="3829751049" sldId="302"/>
            <ac:picMk id="4" creationId="{9DC21F59-1376-B731-ECC7-4BEC670BBAC4}"/>
          </ac:picMkLst>
        </pc:picChg>
        <pc:picChg chg="add del mod">
          <ac:chgData name="황신엽" userId="cabf1635-5c28-4baa-9fa6-33978eeacf4c" providerId="ADAL" clId="{8156B4CE-5DEE-4E2C-9018-72EA085BF5D8}" dt="2023-09-22T01:20:28.356" v="11705" actId="478"/>
          <ac:picMkLst>
            <pc:docMk/>
            <pc:sldMk cId="3829751049" sldId="302"/>
            <ac:picMk id="6" creationId="{89CD3ADD-A161-5CF5-ED45-1D88178B5356}"/>
          </ac:picMkLst>
        </pc:picChg>
        <pc:picChg chg="add del">
          <ac:chgData name="황신엽" userId="cabf1635-5c28-4baa-9fa6-33978eeacf4c" providerId="ADAL" clId="{8156B4CE-5DEE-4E2C-9018-72EA085BF5D8}" dt="2023-09-18T00:20:29.094" v="8350" actId="478"/>
          <ac:picMkLst>
            <pc:docMk/>
            <pc:sldMk cId="3829751049" sldId="302"/>
            <ac:picMk id="6" creationId="{D8D21057-6130-AE25-5561-083B372252AF}"/>
          </ac:picMkLst>
        </pc:picChg>
        <pc:picChg chg="add del mod">
          <ac:chgData name="황신엽" userId="cabf1635-5c28-4baa-9fa6-33978eeacf4c" providerId="ADAL" clId="{8156B4CE-5DEE-4E2C-9018-72EA085BF5D8}" dt="2023-09-22T01:18:05.389" v="11690" actId="478"/>
          <ac:picMkLst>
            <pc:docMk/>
            <pc:sldMk cId="3829751049" sldId="302"/>
            <ac:picMk id="7" creationId="{4AF69519-722A-064A-ED86-CA4B5633CD8B}"/>
          </ac:picMkLst>
        </pc:picChg>
        <pc:picChg chg="del">
          <ac:chgData name="황신엽" userId="cabf1635-5c28-4baa-9fa6-33978eeacf4c" providerId="ADAL" clId="{8156B4CE-5DEE-4E2C-9018-72EA085BF5D8}" dt="2023-09-17T09:56:39.935" v="6959" actId="478"/>
          <ac:picMkLst>
            <pc:docMk/>
            <pc:sldMk cId="3829751049" sldId="302"/>
            <ac:picMk id="7" creationId="{89607925-853C-5A65-9C15-624BEFC50654}"/>
          </ac:picMkLst>
        </pc:picChg>
        <pc:picChg chg="add del mod">
          <ac:chgData name="황신엽" userId="cabf1635-5c28-4baa-9fa6-33978eeacf4c" providerId="ADAL" clId="{8156B4CE-5DEE-4E2C-9018-72EA085BF5D8}" dt="2023-09-22T01:19:38.544" v="11697" actId="478"/>
          <ac:picMkLst>
            <pc:docMk/>
            <pc:sldMk cId="3829751049" sldId="302"/>
            <ac:picMk id="8" creationId="{19761E19-D1F0-9E20-74AB-CA08AE2C4CF4}"/>
          </ac:picMkLst>
        </pc:picChg>
        <pc:picChg chg="add del mod modCrop">
          <ac:chgData name="황신엽" userId="cabf1635-5c28-4baa-9fa6-33978eeacf4c" providerId="ADAL" clId="{8156B4CE-5DEE-4E2C-9018-72EA085BF5D8}" dt="2023-09-19T04:36:57.914" v="9149" actId="478"/>
          <ac:picMkLst>
            <pc:docMk/>
            <pc:sldMk cId="3829751049" sldId="302"/>
            <ac:picMk id="9" creationId="{378B8719-FFBE-011B-BB79-D8B901921AD3}"/>
          </ac:picMkLst>
        </pc:picChg>
        <pc:picChg chg="add del mod">
          <ac:chgData name="황신엽" userId="cabf1635-5c28-4baa-9fa6-33978eeacf4c" providerId="ADAL" clId="{8156B4CE-5DEE-4E2C-9018-72EA085BF5D8}" dt="2023-09-17T12:59:24.804" v="7729" actId="478"/>
          <ac:picMkLst>
            <pc:docMk/>
            <pc:sldMk cId="3829751049" sldId="302"/>
            <ac:picMk id="9" creationId="{F692C157-DD02-A02D-EC81-3DA3BEACED30}"/>
          </ac:picMkLst>
        </pc:picChg>
        <pc:picChg chg="add del mod">
          <ac:chgData name="황신엽" userId="cabf1635-5c28-4baa-9fa6-33978eeacf4c" providerId="ADAL" clId="{8156B4CE-5DEE-4E2C-9018-72EA085BF5D8}" dt="2023-09-22T01:55:40.828" v="11743" actId="478"/>
          <ac:picMkLst>
            <pc:docMk/>
            <pc:sldMk cId="3829751049" sldId="302"/>
            <ac:picMk id="12" creationId="{BE7B0B1F-5791-6791-FE7C-FB90E445D234}"/>
          </ac:picMkLst>
        </pc:picChg>
        <pc:picChg chg="add del mod">
          <ac:chgData name="황신엽" userId="cabf1635-5c28-4baa-9fa6-33978eeacf4c" providerId="ADAL" clId="{8156B4CE-5DEE-4E2C-9018-72EA085BF5D8}" dt="2023-09-19T05:35:55.477" v="9494" actId="478"/>
          <ac:picMkLst>
            <pc:docMk/>
            <pc:sldMk cId="3829751049" sldId="302"/>
            <ac:picMk id="15" creationId="{0FE97A1A-7BAE-28BD-3C74-94ED3BEF5D3E}"/>
          </ac:picMkLst>
        </pc:picChg>
        <pc:picChg chg="add mod">
          <ac:chgData name="황신엽" userId="cabf1635-5c28-4baa-9fa6-33978eeacf4c" providerId="ADAL" clId="{8156B4CE-5DEE-4E2C-9018-72EA085BF5D8}" dt="2023-09-22T01:55:15.015" v="11738" actId="14100"/>
          <ac:picMkLst>
            <pc:docMk/>
            <pc:sldMk cId="3829751049" sldId="302"/>
            <ac:picMk id="15" creationId="{21CE9E45-3D04-E1E4-42BF-FB6F2E57F223}"/>
          </ac:picMkLst>
        </pc:picChg>
        <pc:picChg chg="add del mod">
          <ac:chgData name="황신엽" userId="cabf1635-5c28-4baa-9fa6-33978eeacf4c" providerId="ADAL" clId="{8156B4CE-5DEE-4E2C-9018-72EA085BF5D8}" dt="2023-09-17T13:02:28.935" v="7821" actId="478"/>
          <ac:picMkLst>
            <pc:docMk/>
            <pc:sldMk cId="3829751049" sldId="302"/>
            <ac:picMk id="15" creationId="{97FA8763-DEBB-3CA7-7195-D7AA08C15413}"/>
          </ac:picMkLst>
        </pc:picChg>
        <pc:picChg chg="add del">
          <ac:chgData name="황신엽" userId="cabf1635-5c28-4baa-9fa6-33978eeacf4c" providerId="ADAL" clId="{8156B4CE-5DEE-4E2C-9018-72EA085BF5D8}" dt="2023-09-17T09:39:19.657" v="6528" actId="478"/>
          <ac:picMkLst>
            <pc:docMk/>
            <pc:sldMk cId="3829751049" sldId="302"/>
            <ac:picMk id="17" creationId="{0A585AD5-4752-F9BC-16C5-15D4BF57919C}"/>
          </ac:picMkLst>
        </pc:picChg>
        <pc:picChg chg="add mod">
          <ac:chgData name="황신엽" userId="cabf1635-5c28-4baa-9fa6-33978eeacf4c" providerId="ADAL" clId="{8156B4CE-5DEE-4E2C-9018-72EA085BF5D8}" dt="2023-09-19T05:36:03.500" v="9496" actId="1076"/>
          <ac:picMkLst>
            <pc:docMk/>
            <pc:sldMk cId="3829751049" sldId="302"/>
            <ac:picMk id="18" creationId="{F5693837-B598-98C6-E9FD-31CB231088D7}"/>
          </ac:picMkLst>
        </pc:picChg>
        <pc:picChg chg="add mod">
          <ac:chgData name="황신엽" userId="cabf1635-5c28-4baa-9fa6-33978eeacf4c" providerId="ADAL" clId="{8156B4CE-5DEE-4E2C-9018-72EA085BF5D8}" dt="2023-09-22T01:58:18.003" v="11865" actId="14100"/>
          <ac:picMkLst>
            <pc:docMk/>
            <pc:sldMk cId="3829751049" sldId="302"/>
            <ac:picMk id="19" creationId="{E7659BDE-A686-19D7-69E2-9A683B3DC37E}"/>
          </ac:picMkLst>
        </pc:picChg>
        <pc:picChg chg="add del mod">
          <ac:chgData name="황신엽" userId="cabf1635-5c28-4baa-9fa6-33978eeacf4c" providerId="ADAL" clId="{8156B4CE-5DEE-4E2C-9018-72EA085BF5D8}" dt="2023-09-19T04:27:46.683" v="9008" actId="478"/>
          <ac:picMkLst>
            <pc:docMk/>
            <pc:sldMk cId="3829751049" sldId="302"/>
            <ac:picMk id="20" creationId="{98DC4194-BF0A-55DF-7940-2F4FDF37B246}"/>
          </ac:picMkLst>
        </pc:picChg>
        <pc:picChg chg="add del mod">
          <ac:chgData name="황신엽" userId="cabf1635-5c28-4baa-9fa6-33978eeacf4c" providerId="ADAL" clId="{8156B4CE-5DEE-4E2C-9018-72EA085BF5D8}" dt="2023-09-18T00:24:08.489" v="8361" actId="478"/>
          <ac:picMkLst>
            <pc:docMk/>
            <pc:sldMk cId="3829751049" sldId="302"/>
            <ac:picMk id="22" creationId="{C0DF65BF-7420-4073-DE30-26180C43FCE0}"/>
          </ac:picMkLst>
        </pc:picChg>
        <pc:picChg chg="del">
          <ac:chgData name="황신엽" userId="cabf1635-5c28-4baa-9fa6-33978eeacf4c" providerId="ADAL" clId="{8156B4CE-5DEE-4E2C-9018-72EA085BF5D8}" dt="2023-09-17T09:39:19.100" v="6527" actId="478"/>
          <ac:picMkLst>
            <pc:docMk/>
            <pc:sldMk cId="3829751049" sldId="302"/>
            <ac:picMk id="24" creationId="{7B0463F6-9E30-A706-3A59-4BCC4CCF6359}"/>
          </ac:picMkLst>
        </pc:picChg>
        <pc:cxnChg chg="del mod">
          <ac:chgData name="황신엽" userId="cabf1635-5c28-4baa-9fa6-33978eeacf4c" providerId="ADAL" clId="{8156B4CE-5DEE-4E2C-9018-72EA085BF5D8}" dt="2023-09-17T12:20:25.534" v="7544" actId="478"/>
          <ac:cxnSpMkLst>
            <pc:docMk/>
            <pc:sldMk cId="3829751049" sldId="302"/>
            <ac:cxnSpMk id="10" creationId="{74FB655C-2AAA-90BA-692E-C628CEC90659}"/>
          </ac:cxnSpMkLst>
        </pc:cxnChg>
      </pc:sldChg>
      <pc:sldChg chg="addSp delSp modSp add del mod ord">
        <pc:chgData name="황신엽" userId="cabf1635-5c28-4baa-9fa6-33978eeacf4c" providerId="ADAL" clId="{8156B4CE-5DEE-4E2C-9018-72EA085BF5D8}" dt="2023-09-25T07:32:51.025" v="19280" actId="6549"/>
        <pc:sldMkLst>
          <pc:docMk/>
          <pc:sldMk cId="351583479" sldId="303"/>
        </pc:sldMkLst>
        <pc:spChg chg="add mod ord">
          <ac:chgData name="황신엽" userId="cabf1635-5c28-4baa-9fa6-33978eeacf4c" providerId="ADAL" clId="{8156B4CE-5DEE-4E2C-9018-72EA085BF5D8}" dt="2023-09-25T00:03:38.708" v="15603" actId="2711"/>
          <ac:spMkLst>
            <pc:docMk/>
            <pc:sldMk cId="351583479" sldId="303"/>
            <ac:spMk id="2" creationId="{D9E6C260-2B3D-CC7C-9843-9C20914F08B2}"/>
          </ac:spMkLst>
        </pc:spChg>
        <pc:spChg chg="add mod">
          <ac:chgData name="황신엽" userId="cabf1635-5c28-4baa-9fa6-33978eeacf4c" providerId="ADAL" clId="{8156B4CE-5DEE-4E2C-9018-72EA085BF5D8}" dt="2023-09-25T00:03:38.708" v="15603" actId="2711"/>
          <ac:spMkLst>
            <pc:docMk/>
            <pc:sldMk cId="351583479" sldId="303"/>
            <ac:spMk id="3" creationId="{DA38853A-A460-00BC-C85D-E679C0843E7B}"/>
          </ac:spMkLst>
        </pc:spChg>
        <pc:spChg chg="add mod">
          <ac:chgData name="황신엽" userId="cabf1635-5c28-4baa-9fa6-33978eeacf4c" providerId="ADAL" clId="{8156B4CE-5DEE-4E2C-9018-72EA085BF5D8}" dt="2023-09-25T07:32:36.111" v="19278" actId="1035"/>
          <ac:spMkLst>
            <pc:docMk/>
            <pc:sldMk cId="351583479" sldId="303"/>
            <ac:spMk id="4" creationId="{80C04E0A-4C8F-D558-25BF-377B072AF9B8}"/>
          </ac:spMkLst>
        </pc:spChg>
        <pc:spChg chg="add mod">
          <ac:chgData name="황신엽" userId="cabf1635-5c28-4baa-9fa6-33978eeacf4c" providerId="ADAL" clId="{8156B4CE-5DEE-4E2C-9018-72EA085BF5D8}" dt="2023-09-25T01:07:55.709" v="16043" actId="12788"/>
          <ac:spMkLst>
            <pc:docMk/>
            <pc:sldMk cId="351583479" sldId="303"/>
            <ac:spMk id="6" creationId="{0F41741B-FDB5-4AA0-841F-9EFFCD35B012}"/>
          </ac:spMkLst>
        </pc:spChg>
        <pc:spChg chg="add mod">
          <ac:chgData name="황신엽" userId="cabf1635-5c28-4baa-9fa6-33978eeacf4c" providerId="ADAL" clId="{8156B4CE-5DEE-4E2C-9018-72EA085BF5D8}" dt="2023-09-25T07:32:26.714" v="19270" actId="208"/>
          <ac:spMkLst>
            <pc:docMk/>
            <pc:sldMk cId="351583479" sldId="303"/>
            <ac:spMk id="7" creationId="{92EE646D-E92B-DA1F-4C36-614A7F77A684}"/>
          </ac:spMkLst>
        </pc:spChg>
        <pc:spChg chg="del mod">
          <ac:chgData name="황신엽" userId="cabf1635-5c28-4baa-9fa6-33978eeacf4c" providerId="ADAL" clId="{8156B4CE-5DEE-4E2C-9018-72EA085BF5D8}" dt="2023-09-22T07:18:32.532" v="13167" actId="478"/>
          <ac:spMkLst>
            <pc:docMk/>
            <pc:sldMk cId="351583479" sldId="303"/>
            <ac:spMk id="11" creationId="{52D0115D-9430-A60A-E7EC-2581585DA99A}"/>
          </ac:spMkLst>
        </pc:spChg>
        <pc:spChg chg="add del mod">
          <ac:chgData name="황신엽" userId="cabf1635-5c28-4baa-9fa6-33978eeacf4c" providerId="ADAL" clId="{8156B4CE-5DEE-4E2C-9018-72EA085BF5D8}" dt="2023-09-22T07:18:33.220" v="13168" actId="478"/>
          <ac:spMkLst>
            <pc:docMk/>
            <pc:sldMk cId="351583479" sldId="303"/>
            <ac:spMk id="12" creationId="{233795B5-D064-2C4A-88BF-ADF32DE067C5}"/>
          </ac:spMkLst>
        </pc:spChg>
        <pc:spChg chg="del">
          <ac:chgData name="황신엽" userId="cabf1635-5c28-4baa-9fa6-33978eeacf4c" providerId="ADAL" clId="{8156B4CE-5DEE-4E2C-9018-72EA085BF5D8}" dt="2023-09-22T07:18:36.731" v="13170" actId="478"/>
          <ac:spMkLst>
            <pc:docMk/>
            <pc:sldMk cId="351583479" sldId="303"/>
            <ac:spMk id="13" creationId="{32D9E0F1-863E-258E-D546-EC9A35582FE9}"/>
          </ac:spMkLst>
        </pc:spChg>
        <pc:spChg chg="del">
          <ac:chgData name="황신엽" userId="cabf1635-5c28-4baa-9fa6-33978eeacf4c" providerId="ADAL" clId="{8156B4CE-5DEE-4E2C-9018-72EA085BF5D8}" dt="2023-09-22T07:18:37.769" v="13171" actId="478"/>
          <ac:spMkLst>
            <pc:docMk/>
            <pc:sldMk cId="351583479" sldId="303"/>
            <ac:spMk id="14" creationId="{35737474-3450-1135-B896-84146F14524A}"/>
          </ac:spMkLst>
        </pc:spChg>
        <pc:spChg chg="mod">
          <ac:chgData name="황신엽" userId="cabf1635-5c28-4baa-9fa6-33978eeacf4c" providerId="ADAL" clId="{8156B4CE-5DEE-4E2C-9018-72EA085BF5D8}" dt="2023-09-25T00:03:38.708" v="15603" actId="2711"/>
          <ac:spMkLst>
            <pc:docMk/>
            <pc:sldMk cId="351583479" sldId="303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32:51.025" v="19280" actId="6549"/>
          <ac:spMkLst>
            <pc:docMk/>
            <pc:sldMk cId="351583479" sldId="303"/>
            <ac:spMk id="349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03:38.708" v="15603" actId="2711"/>
          <ac:grpSpMkLst>
            <pc:docMk/>
            <pc:sldMk cId="351583479" sldId="303"/>
            <ac:grpSpMk id="346" creationId="{00000000-0000-0000-0000-000000000000}"/>
          </ac:grpSpMkLst>
        </pc:grpChg>
        <pc:graphicFrameChg chg="del mod modGraphic">
          <ac:chgData name="황신엽" userId="cabf1635-5c28-4baa-9fa6-33978eeacf4c" providerId="ADAL" clId="{8156B4CE-5DEE-4E2C-9018-72EA085BF5D8}" dt="2023-09-24T17:34:26.390" v="14970" actId="478"/>
          <ac:graphicFrameMkLst>
            <pc:docMk/>
            <pc:sldMk cId="351583479" sldId="303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2T05:04:32.565" v="12022" actId="478"/>
          <ac:picMkLst>
            <pc:docMk/>
            <pc:sldMk cId="351583479" sldId="303"/>
            <ac:picMk id="2" creationId="{C7E27A12-EC11-3AA7-A944-7782AE8E5BD5}"/>
          </ac:picMkLst>
        </pc:picChg>
        <pc:picChg chg="del">
          <ac:chgData name="황신엽" userId="cabf1635-5c28-4baa-9fa6-33978eeacf4c" providerId="ADAL" clId="{8156B4CE-5DEE-4E2C-9018-72EA085BF5D8}" dt="2023-09-17T09:50:48.729" v="6641" actId="478"/>
          <ac:picMkLst>
            <pc:docMk/>
            <pc:sldMk cId="351583479" sldId="303"/>
            <ac:picMk id="3" creationId="{BBDBBB7D-6FC8-CA8C-F6D1-0A3F01E04224}"/>
          </ac:picMkLst>
        </pc:picChg>
        <pc:picChg chg="add del mod">
          <ac:chgData name="황신엽" userId="cabf1635-5c28-4baa-9fa6-33978eeacf4c" providerId="ADAL" clId="{8156B4CE-5DEE-4E2C-9018-72EA085BF5D8}" dt="2023-09-22T02:55:01.118" v="11916" actId="478"/>
          <ac:picMkLst>
            <pc:docMk/>
            <pc:sldMk cId="351583479" sldId="303"/>
            <ac:picMk id="3" creationId="{E0497E49-1243-BD00-036C-0FD1146CAE0E}"/>
          </ac:picMkLst>
        </pc:picChg>
        <pc:picChg chg="add del mod">
          <ac:chgData name="황신엽" userId="cabf1635-5c28-4baa-9fa6-33978eeacf4c" providerId="ADAL" clId="{8156B4CE-5DEE-4E2C-9018-72EA085BF5D8}" dt="2023-09-22T07:18:06.268" v="13160" actId="478"/>
          <ac:picMkLst>
            <pc:docMk/>
            <pc:sldMk cId="351583479" sldId="303"/>
            <ac:picMk id="4" creationId="{784ACA16-DB3C-F182-0588-FDFFE3D9FDE4}"/>
          </ac:picMkLst>
        </pc:picChg>
        <pc:picChg chg="mod">
          <ac:chgData name="황신엽" userId="cabf1635-5c28-4baa-9fa6-33978eeacf4c" providerId="ADAL" clId="{8156B4CE-5DEE-4E2C-9018-72EA085BF5D8}" dt="2023-09-25T00:03:38.708" v="15603" actId="2711"/>
          <ac:picMkLst>
            <pc:docMk/>
            <pc:sldMk cId="351583479" sldId="303"/>
            <ac:picMk id="5" creationId="{D3F49828-FA88-0632-E465-F4B111AC362A}"/>
          </ac:picMkLst>
        </pc:picChg>
        <pc:picChg chg="del mod">
          <ac:chgData name="황신엽" userId="cabf1635-5c28-4baa-9fa6-33978eeacf4c" providerId="ADAL" clId="{8156B4CE-5DEE-4E2C-9018-72EA085BF5D8}" dt="2023-09-22T02:55:00.508" v="11915" actId="478"/>
          <ac:picMkLst>
            <pc:docMk/>
            <pc:sldMk cId="351583479" sldId="303"/>
            <ac:picMk id="7" creationId="{89607925-853C-5A65-9C15-624BEFC50654}"/>
          </ac:picMkLst>
        </pc:picChg>
        <pc:picChg chg="add del mod">
          <ac:chgData name="황신엽" userId="cabf1635-5c28-4baa-9fa6-33978eeacf4c" providerId="ADAL" clId="{8156B4CE-5DEE-4E2C-9018-72EA085BF5D8}" dt="2023-09-18T00:23:25.862" v="8352" actId="478"/>
          <ac:picMkLst>
            <pc:docMk/>
            <pc:sldMk cId="351583479" sldId="303"/>
            <ac:picMk id="9" creationId="{1E19F15A-1339-1CDC-D665-0F783D6643F9}"/>
          </ac:picMkLst>
        </pc:picChg>
        <pc:picChg chg="del">
          <ac:chgData name="황신엽" userId="cabf1635-5c28-4baa-9fa6-33978eeacf4c" providerId="ADAL" clId="{8156B4CE-5DEE-4E2C-9018-72EA085BF5D8}" dt="2023-09-17T09:53:30.628" v="6790" actId="478"/>
          <ac:picMkLst>
            <pc:docMk/>
            <pc:sldMk cId="351583479" sldId="303"/>
            <ac:picMk id="17" creationId="{0A585AD5-4752-F9BC-16C5-15D4BF57919C}"/>
          </ac:picMkLst>
        </pc:picChg>
        <pc:picChg chg="del">
          <ac:chgData name="황신엽" userId="cabf1635-5c28-4baa-9fa6-33978eeacf4c" providerId="ADAL" clId="{8156B4CE-5DEE-4E2C-9018-72EA085BF5D8}" dt="2023-09-17T09:53:28.977" v="6789" actId="478"/>
          <ac:picMkLst>
            <pc:docMk/>
            <pc:sldMk cId="351583479" sldId="303"/>
            <ac:picMk id="24" creationId="{7B0463F6-9E30-A706-3A59-4BCC4CCF6359}"/>
          </ac:picMkLst>
        </pc:picChg>
        <pc:picChg chg="add del mod">
          <ac:chgData name="황신엽" userId="cabf1635-5c28-4baa-9fa6-33978eeacf4c" providerId="ADAL" clId="{8156B4CE-5DEE-4E2C-9018-72EA085BF5D8}" dt="2023-09-24T14:54:16.880" v="14691" actId="478"/>
          <ac:picMkLst>
            <pc:docMk/>
            <pc:sldMk cId="351583479" sldId="303"/>
            <ac:picMk id="1026" creationId="{DC9FCFDE-CA4C-C64A-2BE1-67F12B969372}"/>
          </ac:picMkLst>
        </pc:picChg>
        <pc:picChg chg="add del mod">
          <ac:chgData name="황신엽" userId="cabf1635-5c28-4baa-9fa6-33978eeacf4c" providerId="ADAL" clId="{8156B4CE-5DEE-4E2C-9018-72EA085BF5D8}" dt="2023-09-24T17:32:48.883" v="14943" actId="478"/>
          <ac:picMkLst>
            <pc:docMk/>
            <pc:sldMk cId="351583479" sldId="303"/>
            <ac:picMk id="2050" creationId="{66A78E9D-5747-97DE-FD1F-38849F3FE1CC}"/>
          </ac:picMkLst>
        </pc:picChg>
        <pc:picChg chg="add mod">
          <ac:chgData name="황신엽" userId="cabf1635-5c28-4baa-9fa6-33978eeacf4c" providerId="ADAL" clId="{8156B4CE-5DEE-4E2C-9018-72EA085BF5D8}" dt="2023-09-25T00:03:38.708" v="15603" actId="2711"/>
          <ac:picMkLst>
            <pc:docMk/>
            <pc:sldMk cId="351583479" sldId="303"/>
            <ac:picMk id="2052" creationId="{77357B65-B9D5-8DE8-D515-A9BC68A233FA}"/>
          </ac:picMkLst>
        </pc:picChg>
        <pc:picChg chg="add mod">
          <ac:chgData name="황신엽" userId="cabf1635-5c28-4baa-9fa6-33978eeacf4c" providerId="ADAL" clId="{8156B4CE-5DEE-4E2C-9018-72EA085BF5D8}" dt="2023-09-25T01:07:35.861" v="16038" actId="1076"/>
          <ac:picMkLst>
            <pc:docMk/>
            <pc:sldMk cId="351583479" sldId="303"/>
            <ac:picMk id="2054" creationId="{50979F8F-BAC2-6262-7EED-8329FE919E79}"/>
          </ac:picMkLst>
        </pc:picChg>
        <pc:picChg chg="add del mod">
          <ac:chgData name="황신엽" userId="cabf1635-5c28-4baa-9fa6-33978eeacf4c" providerId="ADAL" clId="{8156B4CE-5DEE-4E2C-9018-72EA085BF5D8}" dt="2023-09-25T01:08:10.130" v="16044" actId="478"/>
          <ac:picMkLst>
            <pc:docMk/>
            <pc:sldMk cId="351583479" sldId="303"/>
            <ac:picMk id="2056" creationId="{73A97402-B771-490A-092A-257D3CDEE72F}"/>
          </ac:picMkLst>
        </pc:picChg>
        <pc:cxnChg chg="del mod">
          <ac:chgData name="황신엽" userId="cabf1635-5c28-4baa-9fa6-33978eeacf4c" providerId="ADAL" clId="{8156B4CE-5DEE-4E2C-9018-72EA085BF5D8}" dt="2023-09-17T12:20:33.706" v="7545" actId="478"/>
          <ac:cxnSpMkLst>
            <pc:docMk/>
            <pc:sldMk cId="351583479" sldId="303"/>
            <ac:cxnSpMk id="10" creationId="{74FB655C-2AAA-90BA-692E-C628CEC90659}"/>
          </ac:cxnSpMkLst>
        </pc:cxnChg>
      </pc:sldChg>
      <pc:sldChg chg="modSp add mod">
        <pc:chgData name="황신엽" userId="cabf1635-5c28-4baa-9fa6-33978eeacf4c" providerId="ADAL" clId="{8156B4CE-5DEE-4E2C-9018-72EA085BF5D8}" dt="2023-09-25T00:02:17.983" v="15583" actId="2711"/>
        <pc:sldMkLst>
          <pc:docMk/>
          <pc:sldMk cId="0" sldId="304"/>
        </pc:sldMkLst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3" creationId="{371A40F4-CA6A-6ED0-6F1A-2062FCDC348B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4" creationId="{9F225BD5-63EE-1AFC-84C3-29E559338965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5" creationId="{9BB569F5-01EF-6441-FF0C-B7C20006F9D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6" creationId="{9583C0F6-098A-D4A0-4995-AB46FE8AE29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7" creationId="{3C94099D-D971-34E7-7E41-BE2967C3D99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8" creationId="{4101E1D8-B396-7A4C-275C-45C66C021D4E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9" creationId="{D88197C0-F691-ED2C-B43F-2B2D1978C04D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0" creationId="{11F0C6B5-4684-E337-6EC1-3A54FB8A5F1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2" creationId="{6C31CF19-049C-7B5F-EECB-04E05910F813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5" creationId="{A352ABC0-FC75-1093-05BC-BABBBAE8DFF2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6" creationId="{9C3C7A66-5B0D-5E05-7C19-C74F14B4A055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7" creationId="{9EBF2747-E41C-82DD-5CD2-9D55DE71460E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8" creationId="{0251DAC5-7052-970C-1D0E-BCEE758B01C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19" creationId="{59ED14FA-92BA-9822-9966-CFF9C8B8F6C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0" creationId="{BF7D4D2C-4489-E95E-7794-2C4E12B177ED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5" creationId="{AAD6EC89-63C6-7F79-A9FD-4AB118CD89F6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6" creationId="{7DB714E2-0E1A-8453-5F12-2AB8361ACD39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7" creationId="{377F2B2D-9379-E15A-438C-A9D351D157E8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" creationId="{55400F31-E264-51FB-3F6E-D3A8187F47F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9" creationId="{7A64AC75-4BFE-6A79-000C-DC1D35BD78F3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30" creationId="{03DE9079-1335-D62D-84E0-64AD0BA1F393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31" creationId="{DDB666EE-C341-0B7F-629E-CA8EEECEE797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8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2:17.983" v="15583" actId="2711"/>
          <ac:spMkLst>
            <pc:docMk/>
            <pc:sldMk cId="0" sldId="304"/>
            <ac:spMk id="290" creationId="{00000000-0000-0000-0000-000000000000}"/>
          </ac:spMkLst>
        </pc:spChg>
      </pc:sldChg>
      <pc:sldChg chg="addSp delSp modSp add mod">
        <pc:chgData name="황신엽" userId="cabf1635-5c28-4baa-9fa6-33978eeacf4c" providerId="ADAL" clId="{8156B4CE-5DEE-4E2C-9018-72EA085BF5D8}" dt="2023-09-25T07:07:24.277" v="19137" actId="1035"/>
        <pc:sldMkLst>
          <pc:docMk/>
          <pc:sldMk cId="1661312257" sldId="305"/>
        </pc:sldMkLst>
        <pc:spChg chg="add del mod">
          <ac:chgData name="황신엽" userId="cabf1635-5c28-4baa-9fa6-33978eeacf4c" providerId="ADAL" clId="{8156B4CE-5DEE-4E2C-9018-72EA085BF5D8}" dt="2023-09-25T06:33:14.149" v="18856"/>
          <ac:spMkLst>
            <pc:docMk/>
            <pc:sldMk cId="1661312257" sldId="305"/>
            <ac:spMk id="2" creationId="{F293CF6B-48F4-3D0B-E7E2-56B36B286E2A}"/>
          </ac:spMkLst>
        </pc:spChg>
        <pc:spChg chg="add del mod">
          <ac:chgData name="황신엽" userId="cabf1635-5c28-4baa-9fa6-33978eeacf4c" providerId="ADAL" clId="{8156B4CE-5DEE-4E2C-9018-72EA085BF5D8}" dt="2023-09-24T17:21:28.141" v="14932" actId="478"/>
          <ac:spMkLst>
            <pc:docMk/>
            <pc:sldMk cId="1661312257" sldId="305"/>
            <ac:spMk id="3" creationId="{3E06CAB9-0329-30C7-52F9-6E7B594428AF}"/>
          </ac:spMkLst>
        </pc:spChg>
        <pc:spChg chg="add mod">
          <ac:chgData name="황신엽" userId="cabf1635-5c28-4baa-9fa6-33978eeacf4c" providerId="ADAL" clId="{8156B4CE-5DEE-4E2C-9018-72EA085BF5D8}" dt="2023-09-25T06:52:51.817" v="18957" actId="1076"/>
          <ac:spMkLst>
            <pc:docMk/>
            <pc:sldMk cId="1661312257" sldId="305"/>
            <ac:spMk id="3" creationId="{C92A9AD3-39B4-42B4-DFBA-08EF2BCECD0E}"/>
          </ac:spMkLst>
        </pc:spChg>
        <pc:spChg chg="add del mod">
          <ac:chgData name="황신엽" userId="cabf1635-5c28-4baa-9fa6-33978eeacf4c" providerId="ADAL" clId="{8156B4CE-5DEE-4E2C-9018-72EA085BF5D8}" dt="2023-09-25T06:36:51.156" v="18860" actId="478"/>
          <ac:spMkLst>
            <pc:docMk/>
            <pc:sldMk cId="1661312257" sldId="305"/>
            <ac:spMk id="4" creationId="{BEED1B5B-F054-65F9-25D1-EC711CB22160}"/>
          </ac:spMkLst>
        </pc:spChg>
        <pc:spChg chg="add mod">
          <ac:chgData name="황신엽" userId="cabf1635-5c28-4baa-9fa6-33978eeacf4c" providerId="ADAL" clId="{8156B4CE-5DEE-4E2C-9018-72EA085BF5D8}" dt="2023-09-25T07:06:37.893" v="19102" actId="1076"/>
          <ac:spMkLst>
            <pc:docMk/>
            <pc:sldMk cId="1661312257" sldId="305"/>
            <ac:spMk id="7" creationId="{EF2BE8C9-C6A0-AB1A-8389-17626829A171}"/>
          </ac:spMkLst>
        </pc:spChg>
        <pc:spChg chg="add mod">
          <ac:chgData name="황신엽" userId="cabf1635-5c28-4baa-9fa6-33978eeacf4c" providerId="ADAL" clId="{8156B4CE-5DEE-4E2C-9018-72EA085BF5D8}" dt="2023-09-25T07:01:23.654" v="19097"/>
          <ac:spMkLst>
            <pc:docMk/>
            <pc:sldMk cId="1661312257" sldId="305"/>
            <ac:spMk id="8" creationId="{76B9AF49-24CB-3230-0CDE-F3A4181356B5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0" creationId="{44D78CE2-5D4A-D8A9-05B1-14EB0E44F74D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1" creationId="{52D0115D-9430-A60A-E7EC-2581585DA99A}"/>
          </ac:spMkLst>
        </pc:spChg>
        <pc:spChg chg="del mod">
          <ac:chgData name="황신엽" userId="cabf1635-5c28-4baa-9fa6-33978eeacf4c" providerId="ADAL" clId="{8156B4CE-5DEE-4E2C-9018-72EA085BF5D8}" dt="2023-09-24T17:08:31.278" v="14771" actId="478"/>
          <ac:spMkLst>
            <pc:docMk/>
            <pc:sldMk cId="1661312257" sldId="305"/>
            <ac:spMk id="13" creationId="{32D9E0F1-863E-258E-D546-EC9A35582FE9}"/>
          </ac:spMkLst>
        </pc:spChg>
        <pc:spChg chg="del mod">
          <ac:chgData name="황신엽" userId="cabf1635-5c28-4baa-9fa6-33978eeacf4c" providerId="ADAL" clId="{8156B4CE-5DEE-4E2C-9018-72EA085BF5D8}" dt="2023-09-24T17:11:27.460" v="14839" actId="478"/>
          <ac:spMkLst>
            <pc:docMk/>
            <pc:sldMk cId="1661312257" sldId="305"/>
            <ac:spMk id="14" creationId="{35737474-3450-1135-B896-84146F14524A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5" creationId="{60D6E4EC-7861-DABD-E4C3-BAE0ADE14646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16" creationId="{D2F702F9-D909-0ABE-A9CD-F99E751AE3B7}"/>
          </ac:spMkLst>
        </pc:spChg>
        <pc:spChg chg="add mod">
          <ac:chgData name="황신엽" userId="cabf1635-5c28-4baa-9fa6-33978eeacf4c" providerId="ADAL" clId="{8156B4CE-5DEE-4E2C-9018-72EA085BF5D8}" dt="2023-09-25T04:50:36.204" v="17207" actId="1076"/>
          <ac:spMkLst>
            <pc:docMk/>
            <pc:sldMk cId="1661312257" sldId="305"/>
            <ac:spMk id="17" creationId="{8709EB84-DF1C-C5BB-9271-7E375D086B34}"/>
          </ac:spMkLst>
        </pc:spChg>
        <pc:spChg chg="add del mod">
          <ac:chgData name="황신엽" userId="cabf1635-5c28-4baa-9fa6-33978eeacf4c" providerId="ADAL" clId="{8156B4CE-5DEE-4E2C-9018-72EA085BF5D8}" dt="2023-09-24T17:07:37.382" v="14754" actId="478"/>
          <ac:spMkLst>
            <pc:docMk/>
            <pc:sldMk cId="1661312257" sldId="305"/>
            <ac:spMk id="18" creationId="{42A7F648-1A18-B62F-0285-24C5FD44BAD7}"/>
          </ac:spMkLst>
        </pc:spChg>
        <pc:spChg chg="add del mod">
          <ac:chgData name="황신엽" userId="cabf1635-5c28-4baa-9fa6-33978eeacf4c" providerId="ADAL" clId="{8156B4CE-5DEE-4E2C-9018-72EA085BF5D8}" dt="2023-09-24T17:09:21.091" v="14792" actId="478"/>
          <ac:spMkLst>
            <pc:docMk/>
            <pc:sldMk cId="1661312257" sldId="305"/>
            <ac:spMk id="19" creationId="{190AAB52-7DB9-3CCF-CA65-B948CAB13D69}"/>
          </ac:spMkLst>
        </pc:spChg>
        <pc:spChg chg="add del mod">
          <ac:chgData name="황신엽" userId="cabf1635-5c28-4baa-9fa6-33978eeacf4c" providerId="ADAL" clId="{8156B4CE-5DEE-4E2C-9018-72EA085BF5D8}" dt="2023-09-18T00:02:55.604" v="8264"/>
          <ac:spMkLst>
            <pc:docMk/>
            <pc:sldMk cId="1661312257" sldId="305"/>
            <ac:spMk id="20" creationId="{9E5D15B6-6AFD-6974-25D8-C4BE51FCC662}"/>
          </ac:spMkLst>
        </pc:spChg>
        <pc:spChg chg="add del mod">
          <ac:chgData name="황신엽" userId="cabf1635-5c28-4baa-9fa6-33978eeacf4c" providerId="ADAL" clId="{8156B4CE-5DEE-4E2C-9018-72EA085BF5D8}" dt="2023-09-24T17:09:47.782" v="14797" actId="478"/>
          <ac:spMkLst>
            <pc:docMk/>
            <pc:sldMk cId="1661312257" sldId="305"/>
            <ac:spMk id="21" creationId="{347206FF-949F-CAAE-CE3B-88D5F2BCE654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22" creationId="{B41CC706-D39D-7EAA-8372-72BCA442A318}"/>
          </ac:spMkLst>
        </pc:spChg>
        <pc:spChg chg="add mod or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23" creationId="{A3A65E8B-953F-4CEE-7774-A0F2AB0F0414}"/>
          </ac:spMkLst>
        </pc:spChg>
        <pc:spChg chg="add mod">
          <ac:chgData name="황신엽" userId="cabf1635-5c28-4baa-9fa6-33978eeacf4c" providerId="ADAL" clId="{8156B4CE-5DEE-4E2C-9018-72EA085BF5D8}" dt="2023-09-25T07:00:36.441" v="19082" actId="14100"/>
          <ac:spMkLst>
            <pc:docMk/>
            <pc:sldMk cId="1661312257" sldId="305"/>
            <ac:spMk id="24" creationId="{84DED16F-A3EA-B69E-EDE2-A2D84BA7A948}"/>
          </ac:spMkLst>
        </pc:spChg>
        <pc:spChg chg="add 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25" creationId="{80F7052C-E12B-540A-E5E1-8CD99F5F0358}"/>
          </ac:spMkLst>
        </pc:spChg>
        <pc:spChg chg="add del mod">
          <ac:chgData name="황신엽" userId="cabf1635-5c28-4baa-9fa6-33978eeacf4c" providerId="ADAL" clId="{8156B4CE-5DEE-4E2C-9018-72EA085BF5D8}" dt="2023-09-24T14:48:54.470" v="14293" actId="478"/>
          <ac:spMkLst>
            <pc:docMk/>
            <pc:sldMk cId="1661312257" sldId="305"/>
            <ac:spMk id="26" creationId="{C3C8D244-7CA1-68BE-726D-69E5A87319C7}"/>
          </ac:spMkLst>
        </pc:spChg>
        <pc:spChg chg="add del mod">
          <ac:chgData name="황신엽" userId="cabf1635-5c28-4baa-9fa6-33978eeacf4c" providerId="ADAL" clId="{8156B4CE-5DEE-4E2C-9018-72EA085BF5D8}" dt="2023-09-25T06:59:16.637" v="19053" actId="478"/>
          <ac:spMkLst>
            <pc:docMk/>
            <pc:sldMk cId="1661312257" sldId="305"/>
            <ac:spMk id="27" creationId="{45592737-6566-A3BA-8D3B-B0117BF8945D}"/>
          </ac:spMkLst>
        </pc:spChg>
        <pc:spChg chg="add del mod">
          <ac:chgData name="황신엽" userId="cabf1635-5c28-4baa-9fa6-33978eeacf4c" providerId="ADAL" clId="{8156B4CE-5DEE-4E2C-9018-72EA085BF5D8}" dt="2023-09-24T14:48:55.368" v="14294" actId="478"/>
          <ac:spMkLst>
            <pc:docMk/>
            <pc:sldMk cId="1661312257" sldId="305"/>
            <ac:spMk id="27" creationId="{490843CB-2D5A-7003-9819-DA06564A3C87}"/>
          </ac:spMkLst>
        </pc:spChg>
        <pc:spChg chg="add mod">
          <ac:chgData name="황신엽" userId="cabf1635-5c28-4baa-9fa6-33978eeacf4c" providerId="ADAL" clId="{8156B4CE-5DEE-4E2C-9018-72EA085BF5D8}" dt="2023-09-25T04:50:33.462" v="17206" actId="1076"/>
          <ac:spMkLst>
            <pc:docMk/>
            <pc:sldMk cId="1661312257" sldId="305"/>
            <ac:spMk id="32" creationId="{377A9D4C-971E-982F-8452-A16C2C8E69E2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11.685" v="15596" actId="2711"/>
          <ac:spMkLst>
            <pc:docMk/>
            <pc:sldMk cId="1661312257" sldId="30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2:30:02.503" v="16780" actId="14100"/>
          <ac:spMkLst>
            <pc:docMk/>
            <pc:sldMk cId="1661312257" sldId="305"/>
            <ac:spMk id="349" creationId="{00000000-0000-0000-0000-000000000000}"/>
          </ac:spMkLst>
        </pc:spChg>
        <pc:grpChg chg="add del mod">
          <ac:chgData name="황신엽" userId="cabf1635-5c28-4baa-9fa6-33978eeacf4c" providerId="ADAL" clId="{8156B4CE-5DEE-4E2C-9018-72EA085BF5D8}" dt="2023-09-25T06:36:51.156" v="18860" actId="478"/>
          <ac:grpSpMkLst>
            <pc:docMk/>
            <pc:sldMk cId="1661312257" sldId="305"/>
            <ac:grpSpMk id="6" creationId="{B2FBB4F4-AA7A-BDFA-12B6-DE7B735ABD53}"/>
          </ac:grpSpMkLst>
        </pc:grpChg>
        <pc:grpChg chg="add mod">
          <ac:chgData name="황신엽" userId="cabf1635-5c28-4baa-9fa6-33978eeacf4c" providerId="ADAL" clId="{8156B4CE-5DEE-4E2C-9018-72EA085BF5D8}" dt="2023-09-25T07:00:30.952" v="19081" actId="1036"/>
          <ac:grpSpMkLst>
            <pc:docMk/>
            <pc:sldMk cId="1661312257" sldId="305"/>
            <ac:grpSpMk id="28" creationId="{2F6D771E-BC19-0171-9CEC-40D33E338901}"/>
          </ac:grpSpMkLst>
        </pc:grpChg>
        <pc:grpChg chg="add mod">
          <ac:chgData name="황신엽" userId="cabf1635-5c28-4baa-9fa6-33978eeacf4c" providerId="ADAL" clId="{8156B4CE-5DEE-4E2C-9018-72EA085BF5D8}" dt="2023-09-25T07:07:24.277" v="19137" actId="1035"/>
          <ac:grpSpMkLst>
            <pc:docMk/>
            <pc:sldMk cId="1661312257" sldId="305"/>
            <ac:grpSpMk id="29" creationId="{A27F18DB-215A-0F60-6BEF-335E54E6D25D}"/>
          </ac:grpSpMkLst>
        </pc:grpChg>
        <pc:grpChg chg="add mod">
          <ac:chgData name="황신엽" userId="cabf1635-5c28-4baa-9fa6-33978eeacf4c" providerId="ADAL" clId="{8156B4CE-5DEE-4E2C-9018-72EA085BF5D8}" dt="2023-09-24T17:21:11.243" v="14929" actId="1076"/>
          <ac:grpSpMkLst>
            <pc:docMk/>
            <pc:sldMk cId="1661312257" sldId="305"/>
            <ac:grpSpMk id="31" creationId="{ED9DB3B3-211B-6DA8-AE61-731D6917EC81}"/>
          </ac:grpSpMkLst>
        </pc:grpChg>
        <pc:graphicFrameChg chg="del mod modGraphic">
          <ac:chgData name="황신엽" userId="cabf1635-5c28-4baa-9fa6-33978eeacf4c" providerId="ADAL" clId="{8156B4CE-5DEE-4E2C-9018-72EA085BF5D8}" dt="2023-09-24T14:53:22.662" v="14683" actId="478"/>
          <ac:graphicFrameMkLst>
            <pc:docMk/>
            <pc:sldMk cId="1661312257" sldId="305"/>
            <ac:graphicFrameMk id="2" creationId="{C0E9D184-18AC-703C-5035-E640719C1D4E}"/>
          </ac:graphicFrameMkLst>
        </pc:graphicFrameChg>
        <pc:picChg chg="add del mod">
          <ac:chgData name="황신엽" userId="cabf1635-5c28-4baa-9fa6-33978eeacf4c" providerId="ADAL" clId="{8156B4CE-5DEE-4E2C-9018-72EA085BF5D8}" dt="2023-09-22T01:37:41.537" v="11713" actId="478"/>
          <ac:picMkLst>
            <pc:docMk/>
            <pc:sldMk cId="1661312257" sldId="305"/>
            <ac:picMk id="4" creationId="{4B9A61AD-2BE8-A652-B329-6F1F1A903E8F}"/>
          </ac:picMkLst>
        </pc:picChg>
        <pc:picChg chg="del">
          <ac:chgData name="황신엽" userId="cabf1635-5c28-4baa-9fa6-33978eeacf4c" providerId="ADAL" clId="{8156B4CE-5DEE-4E2C-9018-72EA085BF5D8}" dt="2023-09-17T23:48:30.139" v="8155" actId="478"/>
          <ac:picMkLst>
            <pc:docMk/>
            <pc:sldMk cId="1661312257" sldId="305"/>
            <ac:picMk id="4" creationId="{9613FB34-A2F6-FE7F-FC5C-4F67C02ED7FA}"/>
          </ac:picMkLst>
        </pc:picChg>
        <pc:picChg chg="add del mod">
          <ac:chgData name="황신엽" userId="cabf1635-5c28-4baa-9fa6-33978eeacf4c" providerId="ADAL" clId="{8156B4CE-5DEE-4E2C-9018-72EA085BF5D8}" dt="2023-09-22T01:38:18.788" v="11723" actId="478"/>
          <ac:picMkLst>
            <pc:docMk/>
            <pc:sldMk cId="1661312257" sldId="305"/>
            <ac:picMk id="6" creationId="{933B347B-6E6B-C140-E8C0-72D96BA9541C}"/>
          </ac:picMkLst>
        </pc:picChg>
        <pc:picChg chg="add del mod">
          <ac:chgData name="황신엽" userId="cabf1635-5c28-4baa-9fa6-33978eeacf4c" providerId="ADAL" clId="{8156B4CE-5DEE-4E2C-9018-72EA085BF5D8}" dt="2023-09-19T04:42:53.341" v="9158" actId="478"/>
          <ac:picMkLst>
            <pc:docMk/>
            <pc:sldMk cId="1661312257" sldId="305"/>
            <ac:picMk id="6" creationId="{A8F100BD-1589-9131-6AFD-9A79C8A0BCCD}"/>
          </ac:picMkLst>
        </pc:picChg>
        <pc:picChg chg="add del mod">
          <ac:chgData name="황신엽" userId="cabf1635-5c28-4baa-9fa6-33978eeacf4c" providerId="ADAL" clId="{8156B4CE-5DEE-4E2C-9018-72EA085BF5D8}" dt="2023-09-22T01:59:10.140" v="11866" actId="478"/>
          <ac:picMkLst>
            <pc:docMk/>
            <pc:sldMk cId="1661312257" sldId="305"/>
            <ac:picMk id="8" creationId="{04E8C32D-220B-BE9D-8716-7616947D14AB}"/>
          </ac:picMkLst>
        </pc:picChg>
        <pc:picChg chg="add del mod">
          <ac:chgData name="황신엽" userId="cabf1635-5c28-4baa-9fa6-33978eeacf4c" providerId="ADAL" clId="{8156B4CE-5DEE-4E2C-9018-72EA085BF5D8}" dt="2023-09-19T04:45:01.483" v="9168" actId="478"/>
          <ac:picMkLst>
            <pc:docMk/>
            <pc:sldMk cId="1661312257" sldId="305"/>
            <ac:picMk id="8" creationId="{550C4B98-E15E-1C52-86C9-8976B84E4FC4}"/>
          </ac:picMkLst>
        </pc:picChg>
        <pc:picChg chg="add del mod">
          <ac:chgData name="황신엽" userId="cabf1635-5c28-4baa-9fa6-33978eeacf4c" providerId="ADAL" clId="{8156B4CE-5DEE-4E2C-9018-72EA085BF5D8}" dt="2023-09-24T13:07:50.770" v="13806" actId="478"/>
          <ac:picMkLst>
            <pc:docMk/>
            <pc:sldMk cId="1661312257" sldId="305"/>
            <ac:picMk id="9" creationId="{AAB03A44-BDC1-F449-2E68-EC40C314F547}"/>
          </ac:picMkLst>
        </pc:picChg>
        <pc:picChg chg="del">
          <ac:chgData name="황신엽" userId="cabf1635-5c28-4baa-9fa6-33978eeacf4c" providerId="ADAL" clId="{8156B4CE-5DEE-4E2C-9018-72EA085BF5D8}" dt="2023-09-17T23:45:13.459" v="7828" actId="478"/>
          <ac:picMkLst>
            <pc:docMk/>
            <pc:sldMk cId="1661312257" sldId="305"/>
            <ac:picMk id="9" creationId="{F692C157-DD02-A02D-EC81-3DA3BEACED30}"/>
          </ac:picMkLst>
        </pc:picChg>
        <pc:picChg chg="add del mod">
          <ac:chgData name="황신엽" userId="cabf1635-5c28-4baa-9fa6-33978eeacf4c" providerId="ADAL" clId="{8156B4CE-5DEE-4E2C-9018-72EA085BF5D8}" dt="2023-09-25T06:52:55.251" v="18958" actId="478"/>
          <ac:picMkLst>
            <pc:docMk/>
            <pc:sldMk cId="1661312257" sldId="305"/>
            <ac:picMk id="12" creationId="{37A9A7EF-3749-B002-50F4-304F1EC16FAB}"/>
          </ac:picMkLst>
        </pc:picChg>
        <pc:picChg chg="add del mod">
          <ac:chgData name="황신엽" userId="cabf1635-5c28-4baa-9fa6-33978eeacf4c" providerId="ADAL" clId="{8156B4CE-5DEE-4E2C-9018-72EA085BF5D8}" dt="2023-09-18T00:00:46.868" v="8243" actId="478"/>
          <ac:picMkLst>
            <pc:docMk/>
            <pc:sldMk cId="1661312257" sldId="305"/>
            <ac:picMk id="12" creationId="{76908F34-C20A-E279-4FAB-18247DD922AF}"/>
          </ac:picMkLst>
        </pc:picChg>
        <pc:picChg chg="add del mod">
          <ac:chgData name="황신엽" userId="cabf1635-5c28-4baa-9fa6-33978eeacf4c" providerId="ADAL" clId="{8156B4CE-5DEE-4E2C-9018-72EA085BF5D8}" dt="2023-09-24T14:51:50.562" v="14562" actId="478"/>
          <ac:picMkLst>
            <pc:docMk/>
            <pc:sldMk cId="1661312257" sldId="305"/>
            <ac:picMk id="12" creationId="{C4720BB2-9A26-FA76-2F66-5D2D3F609975}"/>
          </ac:picMkLst>
        </pc:picChg>
        <pc:picChg chg="add mod">
          <ac:chgData name="황신엽" userId="cabf1635-5c28-4baa-9fa6-33978eeacf4c" providerId="ADAL" clId="{8156B4CE-5DEE-4E2C-9018-72EA085BF5D8}" dt="2023-09-25T06:52:48.826" v="18956" actId="1076"/>
          <ac:picMkLst>
            <pc:docMk/>
            <pc:sldMk cId="1661312257" sldId="305"/>
            <ac:picMk id="14" creationId="{5B2F97FB-9EC9-5686-A69F-5A92FAFCAF8C}"/>
          </ac:picMkLst>
        </pc:picChg>
        <pc:picChg chg="del">
          <ac:chgData name="황신엽" userId="cabf1635-5c28-4baa-9fa6-33978eeacf4c" providerId="ADAL" clId="{8156B4CE-5DEE-4E2C-9018-72EA085BF5D8}" dt="2023-09-17T23:48:32" v="8156" actId="478"/>
          <ac:picMkLst>
            <pc:docMk/>
            <pc:sldMk cId="1661312257" sldId="305"/>
            <ac:picMk id="15" creationId="{97FA8763-DEBB-3CA7-7195-D7AA08C15413}"/>
          </ac:picMkLst>
        </pc:picChg>
        <pc:picChg chg="add del mod">
          <ac:chgData name="황신엽" userId="cabf1635-5c28-4baa-9fa6-33978eeacf4c" providerId="ADAL" clId="{8156B4CE-5DEE-4E2C-9018-72EA085BF5D8}" dt="2023-09-22T01:59:25.798" v="11872"/>
          <ac:picMkLst>
            <pc:docMk/>
            <pc:sldMk cId="1661312257" sldId="305"/>
            <ac:picMk id="15" creationId="{D6BBA3CD-8E1F-8436-19BB-F679DECF5146}"/>
          </ac:picMkLst>
        </pc:picChg>
        <pc:picChg chg="add del mod">
          <ac:chgData name="황신엽" userId="cabf1635-5c28-4baa-9fa6-33978eeacf4c" providerId="ADAL" clId="{8156B4CE-5DEE-4E2C-9018-72EA085BF5D8}" dt="2023-09-22T07:26:22.149" v="13389" actId="478"/>
          <ac:picMkLst>
            <pc:docMk/>
            <pc:sldMk cId="1661312257" sldId="305"/>
            <ac:picMk id="17" creationId="{6A3ABA6B-3EE5-D63E-40DE-D5EC5E69D91E}"/>
          </ac:picMkLst>
        </pc:picChg>
        <pc:picChg chg="add del mod">
          <ac:chgData name="황신엽" userId="cabf1635-5c28-4baa-9fa6-33978eeacf4c" providerId="ADAL" clId="{8156B4CE-5DEE-4E2C-9018-72EA085BF5D8}" dt="2023-09-19T04:43:22.204" v="9167" actId="478"/>
          <ac:picMkLst>
            <pc:docMk/>
            <pc:sldMk cId="1661312257" sldId="305"/>
            <ac:picMk id="18" creationId="{EB4246D7-4B24-627E-8522-7AC3E33D758B}"/>
          </ac:picMkLst>
        </pc:picChg>
        <pc:picChg chg="add mod">
          <ac:chgData name="황신엽" userId="cabf1635-5c28-4baa-9fa6-33978eeacf4c" providerId="ADAL" clId="{8156B4CE-5DEE-4E2C-9018-72EA085BF5D8}" dt="2023-09-25T07:00:30.952" v="19081" actId="1036"/>
          <ac:picMkLst>
            <pc:docMk/>
            <pc:sldMk cId="1661312257" sldId="305"/>
            <ac:picMk id="19" creationId="{8924CDE2-C5C3-1DE7-0A2D-156DA389ACDB}"/>
          </ac:picMkLst>
        </pc:picChg>
        <pc:picChg chg="add del mod">
          <ac:chgData name="황신엽" userId="cabf1635-5c28-4baa-9fa6-33978eeacf4c" providerId="ADAL" clId="{8156B4CE-5DEE-4E2C-9018-72EA085BF5D8}" dt="2023-09-24T13:08:04.255" v="13807" actId="478"/>
          <ac:picMkLst>
            <pc:docMk/>
            <pc:sldMk cId="1661312257" sldId="305"/>
            <ac:picMk id="20" creationId="{43737590-D30F-C045-8B2A-9E12EA02AE20}"/>
          </ac:picMkLst>
        </pc:picChg>
        <pc:picChg chg="add mod">
          <ac:chgData name="황신엽" userId="cabf1635-5c28-4baa-9fa6-33978eeacf4c" providerId="ADAL" clId="{8156B4CE-5DEE-4E2C-9018-72EA085BF5D8}" dt="2023-09-25T07:00:30.952" v="19081" actId="1036"/>
          <ac:picMkLst>
            <pc:docMk/>
            <pc:sldMk cId="1661312257" sldId="305"/>
            <ac:picMk id="21" creationId="{AF0BE1B0-750F-9464-EA58-027B78818550}"/>
          </ac:picMkLst>
        </pc:picChg>
        <pc:picChg chg="add del mod">
          <ac:chgData name="황신엽" userId="cabf1635-5c28-4baa-9fa6-33978eeacf4c" providerId="ADAL" clId="{8156B4CE-5DEE-4E2C-9018-72EA085BF5D8}" dt="2023-09-22T02:01:26.927" v="11886" actId="478"/>
          <ac:picMkLst>
            <pc:docMk/>
            <pc:sldMk cId="1661312257" sldId="305"/>
            <ac:picMk id="22" creationId="{56EC5F19-EDD0-0BE6-83E5-362519725443}"/>
          </ac:picMkLst>
        </pc:picChg>
        <pc:picChg chg="add del mod">
          <ac:chgData name="황신엽" userId="cabf1635-5c28-4baa-9fa6-33978eeacf4c" providerId="ADAL" clId="{8156B4CE-5DEE-4E2C-9018-72EA085BF5D8}" dt="2023-09-18T00:08:54.234" v="8348" actId="478"/>
          <ac:picMkLst>
            <pc:docMk/>
            <pc:sldMk cId="1661312257" sldId="305"/>
            <ac:picMk id="23" creationId="{49B28457-E947-3FED-BBB6-E915C6332282}"/>
          </ac:picMkLst>
        </pc:picChg>
        <pc:picChg chg="add del mod">
          <ac:chgData name="황신엽" userId="cabf1635-5c28-4baa-9fa6-33978eeacf4c" providerId="ADAL" clId="{8156B4CE-5DEE-4E2C-9018-72EA085BF5D8}" dt="2023-09-22T02:52:02.518" v="11897" actId="478"/>
          <ac:picMkLst>
            <pc:docMk/>
            <pc:sldMk cId="1661312257" sldId="305"/>
            <ac:picMk id="24" creationId="{C46574D2-B2EB-A5C5-32E7-93E36254F1C5}"/>
          </ac:picMkLst>
        </pc:picChg>
        <pc:picChg chg="add del mod">
          <ac:chgData name="황신엽" userId="cabf1635-5c28-4baa-9fa6-33978eeacf4c" providerId="ADAL" clId="{8156B4CE-5DEE-4E2C-9018-72EA085BF5D8}" dt="2023-09-19T05:10:10.996" v="9227" actId="478"/>
          <ac:picMkLst>
            <pc:docMk/>
            <pc:sldMk cId="1661312257" sldId="305"/>
            <ac:picMk id="25" creationId="{79977FC0-3563-4842-1DB5-E039A59F18AA}"/>
          </ac:picMkLst>
        </pc:picChg>
        <pc:picChg chg="add del mod">
          <ac:chgData name="황신엽" userId="cabf1635-5c28-4baa-9fa6-33978eeacf4c" providerId="ADAL" clId="{8156B4CE-5DEE-4E2C-9018-72EA085BF5D8}" dt="2023-09-22T02:52:23.293" v="11902" actId="478"/>
          <ac:picMkLst>
            <pc:docMk/>
            <pc:sldMk cId="1661312257" sldId="305"/>
            <ac:picMk id="28" creationId="{37A95760-ACD7-384A-B6F8-D68D050D52A0}"/>
          </ac:picMkLst>
        </pc:picChg>
        <pc:picChg chg="add del mod">
          <ac:chgData name="황신엽" userId="cabf1635-5c28-4baa-9fa6-33978eeacf4c" providerId="ADAL" clId="{8156B4CE-5DEE-4E2C-9018-72EA085BF5D8}" dt="2023-09-24T14:47:59.419" v="14198" actId="478"/>
          <ac:picMkLst>
            <pc:docMk/>
            <pc:sldMk cId="1661312257" sldId="305"/>
            <ac:picMk id="30" creationId="{A37DCC99-A8F5-8CAC-3969-5655B69871CB}"/>
          </ac:picMkLst>
        </pc:picChg>
        <pc:picChg chg="add mod">
          <ac:chgData name="황신엽" userId="cabf1635-5c28-4baa-9fa6-33978eeacf4c" providerId="ADAL" clId="{8156B4CE-5DEE-4E2C-9018-72EA085BF5D8}" dt="2023-09-25T07:00:39.242" v="19083" actId="1076"/>
          <ac:picMkLst>
            <pc:docMk/>
            <pc:sldMk cId="1661312257" sldId="305"/>
            <ac:picMk id="33" creationId="{75DB8CCE-A112-20A6-E7EB-79C320E9424E}"/>
          </ac:picMkLst>
        </pc:picChg>
        <pc:picChg chg="add mod">
          <ac:chgData name="황신엽" userId="cabf1635-5c28-4baa-9fa6-33978eeacf4c" providerId="ADAL" clId="{8156B4CE-5DEE-4E2C-9018-72EA085BF5D8}" dt="2023-09-25T07:07:24.277" v="19137" actId="1035"/>
          <ac:picMkLst>
            <pc:docMk/>
            <pc:sldMk cId="1661312257" sldId="305"/>
            <ac:picMk id="35" creationId="{0C914D7C-57B8-C7DA-F1F2-FE81F1F6FAE5}"/>
          </ac:picMkLst>
        </pc:picChg>
        <pc:picChg chg="add del mod">
          <ac:chgData name="황신엽" userId="cabf1635-5c28-4baa-9fa6-33978eeacf4c" providerId="ADAL" clId="{8156B4CE-5DEE-4E2C-9018-72EA085BF5D8}" dt="2023-09-25T06:52:34.412" v="18949" actId="478"/>
          <ac:picMkLst>
            <pc:docMk/>
            <pc:sldMk cId="1661312257" sldId="305"/>
            <ac:picMk id="1026" creationId="{55CD73FD-EB89-4873-E9F2-023594F8824C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2T07:07:50.475" v="12902" actId="47"/>
        <pc:sldMkLst>
          <pc:docMk/>
          <pc:sldMk cId="3545605175" sldId="306"/>
        </pc:sldMkLst>
        <pc:spChg chg="add mod">
          <ac:chgData name="황신엽" userId="cabf1635-5c28-4baa-9fa6-33978eeacf4c" providerId="ADAL" clId="{8156B4CE-5DEE-4E2C-9018-72EA085BF5D8}" dt="2023-09-18T07:13:28.210" v="8986"/>
          <ac:spMkLst>
            <pc:docMk/>
            <pc:sldMk cId="3545605175" sldId="306"/>
            <ac:spMk id="10" creationId="{1D64D4CE-EC93-1D83-8ADF-4A10D00419F7}"/>
          </ac:spMkLst>
        </pc:spChg>
        <pc:graphicFrameChg chg="mod modGraphic">
          <ac:chgData name="황신엽" userId="cabf1635-5c28-4baa-9fa6-33978eeacf4c" providerId="ADAL" clId="{8156B4CE-5DEE-4E2C-9018-72EA085BF5D8}" dt="2023-09-19T05:12:33.103" v="9233" actId="20577"/>
          <ac:graphicFrameMkLst>
            <pc:docMk/>
            <pc:sldMk cId="3545605175" sldId="306"/>
            <ac:graphicFrameMk id="2" creationId="{C0E9D184-18AC-703C-5035-E640719C1D4E}"/>
          </ac:graphicFrameMkLst>
        </pc:graphicFrameChg>
        <pc:picChg chg="add del mod">
          <ac:chgData name="황신엽" userId="cabf1635-5c28-4baa-9fa6-33978eeacf4c" providerId="ADAL" clId="{8156B4CE-5DEE-4E2C-9018-72EA085BF5D8}" dt="2023-09-22T02:02:08.501" v="11895" actId="478"/>
          <ac:picMkLst>
            <pc:docMk/>
            <pc:sldMk cId="3545605175" sldId="306"/>
            <ac:picMk id="3" creationId="{00C5C395-CD5F-23C4-B0CC-E9032850B8F6}"/>
          </ac:picMkLst>
        </pc:picChg>
        <pc:picChg chg="add mod">
          <ac:chgData name="황신엽" userId="cabf1635-5c28-4baa-9fa6-33978eeacf4c" providerId="ADAL" clId="{8156B4CE-5DEE-4E2C-9018-72EA085BF5D8}" dt="2023-09-22T02:02:12.099" v="11896" actId="14100"/>
          <ac:picMkLst>
            <pc:docMk/>
            <pc:sldMk cId="3545605175" sldId="306"/>
            <ac:picMk id="4" creationId="{7369A974-D5CC-2ACC-DA6A-19E302ED4A38}"/>
          </ac:picMkLst>
        </pc:picChg>
        <pc:picChg chg="add del mod">
          <ac:chgData name="황신엽" userId="cabf1635-5c28-4baa-9fa6-33978eeacf4c" providerId="ADAL" clId="{8156B4CE-5DEE-4E2C-9018-72EA085BF5D8}" dt="2023-09-19T05:24:06.846" v="9243" actId="478"/>
          <ac:picMkLst>
            <pc:docMk/>
            <pc:sldMk cId="3545605175" sldId="306"/>
            <ac:picMk id="4" creationId="{8158ECC8-5A9F-4118-1DFE-FA9269510C09}"/>
          </ac:picMkLst>
        </pc:picChg>
        <pc:picChg chg="del">
          <ac:chgData name="황신엽" userId="cabf1635-5c28-4baa-9fa6-33978eeacf4c" providerId="ADAL" clId="{8156B4CE-5DEE-4E2C-9018-72EA085BF5D8}" dt="2023-09-19T05:17:40.218" v="9234" actId="478"/>
          <ac:picMkLst>
            <pc:docMk/>
            <pc:sldMk cId="3545605175" sldId="306"/>
            <ac:picMk id="7" creationId="{4AF69519-722A-064A-ED86-CA4B5633CD8B}"/>
          </ac:picMkLst>
        </pc:picChg>
        <pc:picChg chg="add mod">
          <ac:chgData name="황신엽" userId="cabf1635-5c28-4baa-9fa6-33978eeacf4c" providerId="ADAL" clId="{8156B4CE-5DEE-4E2C-9018-72EA085BF5D8}" dt="2023-09-22T02:54:50.776" v="11914" actId="14100"/>
          <ac:picMkLst>
            <pc:docMk/>
            <pc:sldMk cId="3545605175" sldId="306"/>
            <ac:picMk id="7" creationId="{8891543B-F817-882D-3F53-173F2CBCB82E}"/>
          </ac:picMkLst>
        </pc:picChg>
        <pc:picChg chg="add del mod">
          <ac:chgData name="황신엽" userId="cabf1635-5c28-4baa-9fa6-33978eeacf4c" providerId="ADAL" clId="{8156B4CE-5DEE-4E2C-9018-72EA085BF5D8}" dt="2023-09-19T05:20:08.079" v="9240" actId="478"/>
          <ac:picMkLst>
            <pc:docMk/>
            <pc:sldMk cId="3545605175" sldId="306"/>
            <ac:picMk id="8" creationId="{EFED450C-E1E8-A207-8F89-92F4C86F4CCC}"/>
          </ac:picMkLst>
        </pc:picChg>
        <pc:picChg chg="del">
          <ac:chgData name="황신엽" userId="cabf1635-5c28-4baa-9fa6-33978eeacf4c" providerId="ADAL" clId="{8156B4CE-5DEE-4E2C-9018-72EA085BF5D8}" dt="2023-09-18T02:22:33.165" v="8535" actId="478"/>
          <ac:picMkLst>
            <pc:docMk/>
            <pc:sldMk cId="3545605175" sldId="306"/>
            <ac:picMk id="9" creationId="{378B8719-FFBE-011B-BB79-D8B901921AD3}"/>
          </ac:picMkLst>
        </pc:picChg>
        <pc:picChg chg="add mod">
          <ac:chgData name="황신엽" userId="cabf1635-5c28-4baa-9fa6-33978eeacf4c" providerId="ADAL" clId="{8156B4CE-5DEE-4E2C-9018-72EA085BF5D8}" dt="2023-09-19T05:20:17.455" v="9242" actId="14100"/>
          <ac:picMkLst>
            <pc:docMk/>
            <pc:sldMk cId="3545605175" sldId="306"/>
            <ac:picMk id="9" creationId="{DA8F7005-294C-5DD2-61A4-89D755452F3F}"/>
          </ac:picMkLst>
        </pc:picChg>
        <pc:picChg chg="add del mod">
          <ac:chgData name="황신엽" userId="cabf1635-5c28-4baa-9fa6-33978eeacf4c" providerId="ADAL" clId="{8156B4CE-5DEE-4E2C-9018-72EA085BF5D8}" dt="2023-09-22T02:53:20.768" v="11909" actId="478"/>
          <ac:picMkLst>
            <pc:docMk/>
            <pc:sldMk cId="3545605175" sldId="306"/>
            <ac:picMk id="15" creationId="{7686E8B9-A27F-0DDA-CABF-79A3C9D61F00}"/>
          </ac:picMkLst>
        </pc:picChg>
        <pc:picChg chg="del">
          <ac:chgData name="황신엽" userId="cabf1635-5c28-4baa-9fa6-33978eeacf4c" providerId="ADAL" clId="{8156B4CE-5DEE-4E2C-9018-72EA085BF5D8}" dt="2023-09-18T02:22:51.329" v="8540" actId="478"/>
          <ac:picMkLst>
            <pc:docMk/>
            <pc:sldMk cId="3545605175" sldId="306"/>
            <ac:picMk id="20" creationId="{98DC4194-BF0A-55DF-7940-2F4FDF37B246}"/>
          </ac:picMkLst>
        </pc:picChg>
      </pc:sldChg>
      <pc:sldChg chg="addSp delSp modSp add del mod ord">
        <pc:chgData name="황신엽" userId="cabf1635-5c28-4baa-9fa6-33978eeacf4c" providerId="ADAL" clId="{8156B4CE-5DEE-4E2C-9018-72EA085BF5D8}" dt="2023-09-24T18:25:09.922" v="15522" actId="47"/>
        <pc:sldMkLst>
          <pc:docMk/>
          <pc:sldMk cId="602260867" sldId="307"/>
        </pc:sldMkLst>
        <pc:spChg chg="add mod">
          <ac:chgData name="황신엽" userId="cabf1635-5c28-4baa-9fa6-33978eeacf4c" providerId="ADAL" clId="{8156B4CE-5DEE-4E2C-9018-72EA085BF5D8}" dt="2023-09-22T07:08:26.875" v="13027" actId="20577"/>
          <ac:spMkLst>
            <pc:docMk/>
            <pc:sldMk cId="602260867" sldId="307"/>
            <ac:spMk id="2" creationId="{40CD31A1-8262-1C74-987E-0336A34FC445}"/>
          </ac:spMkLst>
        </pc:spChg>
        <pc:spChg chg="del">
          <ac:chgData name="황신엽" userId="cabf1635-5c28-4baa-9fa6-33978eeacf4c" providerId="ADAL" clId="{8156B4CE-5DEE-4E2C-9018-72EA085BF5D8}" dt="2023-09-20T01:42:07.010" v="9644" actId="478"/>
          <ac:spMkLst>
            <pc:docMk/>
            <pc:sldMk cId="602260867" sldId="307"/>
            <ac:spMk id="6" creationId="{0F41741B-FDB5-4AA0-841F-9EFFCD35B012}"/>
          </ac:spMkLst>
        </pc:spChg>
        <pc:spChg chg="del">
          <ac:chgData name="황신엽" userId="cabf1635-5c28-4baa-9fa6-33978eeacf4c" providerId="ADAL" clId="{8156B4CE-5DEE-4E2C-9018-72EA085BF5D8}" dt="2023-09-20T01:41:57.497" v="9640" actId="478"/>
          <ac:spMkLst>
            <pc:docMk/>
            <pc:sldMk cId="602260867" sldId="307"/>
            <ac:spMk id="11" creationId="{52D0115D-9430-A60A-E7EC-2581585DA99A}"/>
          </ac:spMkLst>
        </pc:spChg>
        <pc:spChg chg="del">
          <ac:chgData name="황신엽" userId="cabf1635-5c28-4baa-9fa6-33978eeacf4c" providerId="ADAL" clId="{8156B4CE-5DEE-4E2C-9018-72EA085BF5D8}" dt="2023-09-20T01:42:06.087" v="9643" actId="478"/>
          <ac:spMkLst>
            <pc:docMk/>
            <pc:sldMk cId="602260867" sldId="307"/>
            <ac:spMk id="12" creationId="{233795B5-D064-2C4A-88BF-ADF32DE067C5}"/>
          </ac:spMkLst>
        </pc:spChg>
        <pc:spChg chg="add del">
          <ac:chgData name="황신엽" userId="cabf1635-5c28-4baa-9fa6-33978eeacf4c" providerId="ADAL" clId="{8156B4CE-5DEE-4E2C-9018-72EA085BF5D8}" dt="2023-09-20T01:42:04.784" v="9642" actId="478"/>
          <ac:spMkLst>
            <pc:docMk/>
            <pc:sldMk cId="602260867" sldId="307"/>
            <ac:spMk id="13" creationId="{32D9E0F1-863E-258E-D546-EC9A35582FE9}"/>
          </ac:spMkLst>
        </pc:spChg>
        <pc:spChg chg="add del">
          <ac:chgData name="황신엽" userId="cabf1635-5c28-4baa-9fa6-33978eeacf4c" providerId="ADAL" clId="{8156B4CE-5DEE-4E2C-9018-72EA085BF5D8}" dt="2023-09-20T01:42:08.360" v="9645" actId="478"/>
          <ac:spMkLst>
            <pc:docMk/>
            <pc:sldMk cId="602260867" sldId="307"/>
            <ac:spMk id="14" creationId="{35737474-3450-1135-B896-84146F14524A}"/>
          </ac:spMkLst>
        </pc:spChg>
        <pc:spChg chg="mod">
          <ac:chgData name="황신엽" userId="cabf1635-5c28-4baa-9fa6-33978eeacf4c" providerId="ADAL" clId="{8156B4CE-5DEE-4E2C-9018-72EA085BF5D8}" dt="2023-09-20T01:40:55.422" v="9626"/>
          <ac:spMkLst>
            <pc:docMk/>
            <pc:sldMk cId="602260867" sldId="307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0T01:45:38.029" v="9866" actId="20577"/>
          <ac:graphicFrameMkLst>
            <pc:docMk/>
            <pc:sldMk cId="602260867" sldId="307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0T01:44:18" v="9713"/>
          <ac:picMkLst>
            <pc:docMk/>
            <pc:sldMk cId="602260867" sldId="307"/>
            <ac:picMk id="2" creationId="{A712B446-7F50-B59D-76E3-2FA19E59124A}"/>
          </ac:picMkLst>
        </pc:picChg>
        <pc:picChg chg="del">
          <ac:chgData name="황신엽" userId="cabf1635-5c28-4baa-9fa6-33978eeacf4c" providerId="ADAL" clId="{8156B4CE-5DEE-4E2C-9018-72EA085BF5D8}" dt="2023-09-20T01:40:59.336" v="9628" actId="478"/>
          <ac:picMkLst>
            <pc:docMk/>
            <pc:sldMk cId="602260867" sldId="307"/>
            <ac:picMk id="3" creationId="{E0497E49-1243-BD00-036C-0FD1146CAE0E}"/>
          </ac:picMkLst>
        </pc:picChg>
        <pc:picChg chg="del">
          <ac:chgData name="황신엽" userId="cabf1635-5c28-4baa-9fa6-33978eeacf4c" providerId="ADAL" clId="{8156B4CE-5DEE-4E2C-9018-72EA085BF5D8}" dt="2023-09-20T01:42:19.259" v="9649" actId="478"/>
          <ac:picMkLst>
            <pc:docMk/>
            <pc:sldMk cId="602260867" sldId="307"/>
            <ac:picMk id="4" creationId="{784ACA16-DB3C-F182-0588-FDFFE3D9FDE4}"/>
          </ac:picMkLst>
        </pc:picChg>
        <pc:picChg chg="del">
          <ac:chgData name="황신엽" userId="cabf1635-5c28-4baa-9fa6-33978eeacf4c" providerId="ADAL" clId="{8156B4CE-5DEE-4E2C-9018-72EA085BF5D8}" dt="2023-09-20T01:40:58.644" v="9627" actId="478"/>
          <ac:picMkLst>
            <pc:docMk/>
            <pc:sldMk cId="602260867" sldId="307"/>
            <ac:picMk id="7" creationId="{89607925-853C-5A65-9C15-624BEFC50654}"/>
          </ac:picMkLst>
        </pc:picChg>
        <pc:picChg chg="add mod">
          <ac:chgData name="황신엽" userId="cabf1635-5c28-4baa-9fa6-33978eeacf4c" providerId="ADAL" clId="{8156B4CE-5DEE-4E2C-9018-72EA085BF5D8}" dt="2023-09-20T01:46:48.717" v="9975" actId="1038"/>
          <ac:picMkLst>
            <pc:docMk/>
            <pc:sldMk cId="602260867" sldId="307"/>
            <ac:picMk id="1026" creationId="{1B8E45D7-86AD-4636-8E7A-181C5D584418}"/>
          </ac:picMkLst>
        </pc:picChg>
        <pc:picChg chg="add mod">
          <ac:chgData name="황신엽" userId="cabf1635-5c28-4baa-9fa6-33978eeacf4c" providerId="ADAL" clId="{8156B4CE-5DEE-4E2C-9018-72EA085BF5D8}" dt="2023-09-20T01:46:55.686" v="9976" actId="1076"/>
          <ac:picMkLst>
            <pc:docMk/>
            <pc:sldMk cId="602260867" sldId="307"/>
            <ac:picMk id="1028" creationId="{5DCE4C64-4F9B-A7C0-4DDF-12A6D69E1C98}"/>
          </ac:picMkLst>
        </pc:picChg>
        <pc:picChg chg="add del mod">
          <ac:chgData name="황신엽" userId="cabf1635-5c28-4baa-9fa6-33978eeacf4c" providerId="ADAL" clId="{8156B4CE-5DEE-4E2C-9018-72EA085BF5D8}" dt="2023-09-20T01:44:22.364" v="9720"/>
          <ac:picMkLst>
            <pc:docMk/>
            <pc:sldMk cId="602260867" sldId="307"/>
            <ac:picMk id="1030" creationId="{BAC04C4F-9528-8F65-B54D-FD22B72B46BF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4T18:25:13.651" v="15524" actId="47"/>
        <pc:sldMkLst>
          <pc:docMk/>
          <pc:sldMk cId="3635773658" sldId="308"/>
        </pc:sldMkLst>
        <pc:graphicFrameChg chg="mod modGraphic">
          <ac:chgData name="황신엽" userId="cabf1635-5c28-4baa-9fa6-33978eeacf4c" providerId="ADAL" clId="{8156B4CE-5DEE-4E2C-9018-72EA085BF5D8}" dt="2023-09-22T07:30:59.703" v="13402" actId="14100"/>
          <ac:graphicFrameMkLst>
            <pc:docMk/>
            <pc:sldMk cId="3635773658" sldId="308"/>
            <ac:graphicFrameMk id="8" creationId="{EA715320-FAE1-D790-EBFB-9F85E57C0EED}"/>
          </ac:graphicFrameMkLst>
        </pc:graphicFrameChg>
        <pc:picChg chg="del">
          <ac:chgData name="황신엽" userId="cabf1635-5c28-4baa-9fa6-33978eeacf4c" providerId="ADAL" clId="{8156B4CE-5DEE-4E2C-9018-72EA085BF5D8}" dt="2023-09-20T02:18:30.203" v="9988" actId="478"/>
          <ac:picMkLst>
            <pc:docMk/>
            <pc:sldMk cId="3635773658" sldId="308"/>
            <ac:picMk id="1026" creationId="{1B8E45D7-86AD-4636-8E7A-181C5D584418}"/>
          </ac:picMkLst>
        </pc:picChg>
        <pc:picChg chg="del">
          <ac:chgData name="황신엽" userId="cabf1635-5c28-4baa-9fa6-33978eeacf4c" providerId="ADAL" clId="{8156B4CE-5DEE-4E2C-9018-72EA085BF5D8}" dt="2023-09-20T02:18:30.818" v="9989" actId="478"/>
          <ac:picMkLst>
            <pc:docMk/>
            <pc:sldMk cId="3635773658" sldId="308"/>
            <ac:picMk id="1028" creationId="{5DCE4C64-4F9B-A7C0-4DDF-12A6D69E1C98}"/>
          </ac:picMkLst>
        </pc:picChg>
        <pc:picChg chg="add mod">
          <ac:chgData name="황신엽" userId="cabf1635-5c28-4baa-9fa6-33978eeacf4c" providerId="ADAL" clId="{8156B4CE-5DEE-4E2C-9018-72EA085BF5D8}" dt="2023-09-22T07:31:04.506" v="13403" actId="14100"/>
          <ac:picMkLst>
            <pc:docMk/>
            <pc:sldMk cId="3635773658" sldId="308"/>
            <ac:picMk id="3074" creationId="{37EEF98F-A498-5152-0EFB-A5FA17EA15BB}"/>
          </ac:picMkLst>
        </pc:picChg>
        <pc:picChg chg="add mod">
          <ac:chgData name="황신엽" userId="cabf1635-5c28-4baa-9fa6-33978eeacf4c" providerId="ADAL" clId="{8156B4CE-5DEE-4E2C-9018-72EA085BF5D8}" dt="2023-09-22T07:31:12.811" v="13405" actId="14100"/>
          <ac:picMkLst>
            <pc:docMk/>
            <pc:sldMk cId="3635773658" sldId="308"/>
            <ac:picMk id="3076" creationId="{3A30F343-A8E1-B7C4-5D3F-384CAB51357E}"/>
          </ac:picMkLst>
        </pc:picChg>
        <pc:cxnChg chg="add del mod">
          <ac:chgData name="황신엽" userId="cabf1635-5c28-4baa-9fa6-33978eeacf4c" providerId="ADAL" clId="{8156B4CE-5DEE-4E2C-9018-72EA085BF5D8}" dt="2023-09-22T07:31:48.598" v="13408" actId="478"/>
          <ac:cxnSpMkLst>
            <pc:docMk/>
            <pc:sldMk cId="3635773658" sldId="308"/>
            <ac:cxnSpMk id="3" creationId="{78A79560-2C76-7AC8-50DD-5A98ECF40803}"/>
          </ac:cxnSpMkLst>
        </pc:cxnChg>
      </pc:sldChg>
      <pc:sldChg chg="addSp delSp modSp add del mod">
        <pc:chgData name="황신엽" userId="cabf1635-5c28-4baa-9fa6-33978eeacf4c" providerId="ADAL" clId="{8156B4CE-5DEE-4E2C-9018-72EA085BF5D8}" dt="2023-09-25T01:15:23.676" v="16057" actId="47"/>
        <pc:sldMkLst>
          <pc:docMk/>
          <pc:sldMk cId="3848653499" sldId="309"/>
        </pc:sldMkLst>
        <pc:spChg chg="add del mod">
          <ac:chgData name="황신엽" userId="cabf1635-5c28-4baa-9fa6-33978eeacf4c" providerId="ADAL" clId="{8156B4CE-5DEE-4E2C-9018-72EA085BF5D8}" dt="2023-09-22T05:46:52.109" v="12100" actId="478"/>
          <ac:spMkLst>
            <pc:docMk/>
            <pc:sldMk cId="3848653499" sldId="309"/>
            <ac:spMk id="2" creationId="{93C9BE56-A924-550A-3B12-4705BC00EE7F}"/>
          </ac:spMkLst>
        </pc:spChg>
        <pc:graphicFrameChg chg="add del mod">
          <ac:chgData name="황신엽" userId="cabf1635-5c28-4baa-9fa6-33978eeacf4c" providerId="ADAL" clId="{8156B4CE-5DEE-4E2C-9018-72EA085BF5D8}" dt="2023-09-24T19:12:34.238" v="15566"/>
          <ac:graphicFrameMkLst>
            <pc:docMk/>
            <pc:sldMk cId="3848653499" sldId="309"/>
            <ac:graphicFrameMk id="2" creationId="{9DCD9555-561F-95BB-DDC5-F69FD38D72FE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2T08:08:22.924" v="13561" actId="20577"/>
          <ac:graphicFrameMkLst>
            <pc:docMk/>
            <pc:sldMk cId="3848653499" sldId="309"/>
            <ac:graphicFrameMk id="8" creationId="{EA715320-FAE1-D790-EBFB-9F85E57C0EED}"/>
          </ac:graphicFrameMkLst>
        </pc:graphicFrameChg>
        <pc:picChg chg="add del mod">
          <ac:chgData name="황신엽" userId="cabf1635-5c28-4baa-9fa6-33978eeacf4c" providerId="ADAL" clId="{8156B4CE-5DEE-4E2C-9018-72EA085BF5D8}" dt="2023-09-22T05:49:43.584" v="12218" actId="478"/>
          <ac:picMkLst>
            <pc:docMk/>
            <pc:sldMk cId="3848653499" sldId="309"/>
            <ac:picMk id="3" creationId="{43834CEE-8113-E180-CECF-EA2B7446D626}"/>
          </ac:picMkLst>
        </pc:picChg>
        <pc:picChg chg="add del mod">
          <ac:chgData name="황신엽" userId="cabf1635-5c28-4baa-9fa6-33978eeacf4c" providerId="ADAL" clId="{8156B4CE-5DEE-4E2C-9018-72EA085BF5D8}" dt="2023-09-22T05:48:54.734" v="12208" actId="478"/>
          <ac:picMkLst>
            <pc:docMk/>
            <pc:sldMk cId="3848653499" sldId="309"/>
            <ac:picMk id="2050" creationId="{385A4E5D-C292-C1CC-6E36-5D8320FBC8C4}"/>
          </ac:picMkLst>
        </pc:picChg>
        <pc:picChg chg="add mod">
          <ac:chgData name="황신엽" userId="cabf1635-5c28-4baa-9fa6-33978eeacf4c" providerId="ADAL" clId="{8156B4CE-5DEE-4E2C-9018-72EA085BF5D8}" dt="2023-09-22T08:07:39.810" v="13423" actId="14100"/>
          <ac:picMkLst>
            <pc:docMk/>
            <pc:sldMk cId="3848653499" sldId="309"/>
            <ac:picMk id="2050" creationId="{F38444E5-D907-D379-C894-C280157AED33}"/>
          </ac:picMkLst>
        </pc:picChg>
        <pc:picChg chg="add del mod">
          <ac:chgData name="황신엽" userId="cabf1635-5c28-4baa-9fa6-33978eeacf4c" providerId="ADAL" clId="{8156B4CE-5DEE-4E2C-9018-72EA085BF5D8}" dt="2023-09-22T08:07:26.851" v="13418" actId="478"/>
          <ac:picMkLst>
            <pc:docMk/>
            <pc:sldMk cId="3848653499" sldId="309"/>
            <ac:picMk id="2052" creationId="{79673837-B590-8E5D-AB2E-7D4AED743B03}"/>
          </ac:picMkLst>
        </pc:picChg>
        <pc:picChg chg="add mod">
          <ac:chgData name="황신엽" userId="cabf1635-5c28-4baa-9fa6-33978eeacf4c" providerId="ADAL" clId="{8156B4CE-5DEE-4E2C-9018-72EA085BF5D8}" dt="2023-09-22T08:07:44.247" v="13424" actId="14100"/>
          <ac:picMkLst>
            <pc:docMk/>
            <pc:sldMk cId="3848653499" sldId="309"/>
            <ac:picMk id="2054" creationId="{832B47D4-A810-A916-89FA-4E37986ACA5D}"/>
          </ac:picMkLst>
        </pc:picChg>
        <pc:picChg chg="del">
          <ac:chgData name="황신엽" userId="cabf1635-5c28-4baa-9fa6-33978eeacf4c" providerId="ADAL" clId="{8156B4CE-5DEE-4E2C-9018-72EA085BF5D8}" dt="2023-09-22T05:05:48.229" v="12050" actId="478"/>
          <ac:picMkLst>
            <pc:docMk/>
            <pc:sldMk cId="3848653499" sldId="309"/>
            <ac:picMk id="3074" creationId="{37EEF98F-A498-5152-0EFB-A5FA17EA15BB}"/>
          </ac:picMkLst>
        </pc:picChg>
        <pc:picChg chg="del">
          <ac:chgData name="황신엽" userId="cabf1635-5c28-4baa-9fa6-33978eeacf4c" providerId="ADAL" clId="{8156B4CE-5DEE-4E2C-9018-72EA085BF5D8}" dt="2023-09-22T05:05:48.728" v="12051" actId="478"/>
          <ac:picMkLst>
            <pc:docMk/>
            <pc:sldMk cId="3848653499" sldId="309"/>
            <ac:picMk id="3076" creationId="{3A30F343-A8E1-B7C4-5D3F-384CAB51357E}"/>
          </ac:picMkLst>
        </pc:picChg>
      </pc:sldChg>
      <pc:sldChg chg="addSp delSp modSp add del mod ord">
        <pc:chgData name="황신엽" userId="cabf1635-5c28-4baa-9fa6-33978eeacf4c" providerId="ADAL" clId="{8156B4CE-5DEE-4E2C-9018-72EA085BF5D8}" dt="2023-09-24T18:27:08.779" v="15530" actId="47"/>
        <pc:sldMkLst>
          <pc:docMk/>
          <pc:sldMk cId="3511543087" sldId="310"/>
        </pc:sldMkLst>
        <pc:spChg chg="add del mod">
          <ac:chgData name="황신엽" userId="cabf1635-5c28-4baa-9fa6-33978eeacf4c" providerId="ADAL" clId="{8156B4CE-5DEE-4E2C-9018-72EA085BF5D8}" dt="2023-09-22T05:46:54.856" v="12101" actId="478"/>
          <ac:spMkLst>
            <pc:docMk/>
            <pc:sldMk cId="3511543087" sldId="310"/>
            <ac:spMk id="2" creationId="{3C3D383A-094F-9AE2-5EDE-90612EA01929}"/>
          </ac:spMkLst>
        </pc:spChg>
        <pc:graphicFrameChg chg="modGraphic">
          <ac:chgData name="황신엽" userId="cabf1635-5c28-4baa-9fa6-33978eeacf4c" providerId="ADAL" clId="{8156B4CE-5DEE-4E2C-9018-72EA085BF5D8}" dt="2023-09-22T05:55:14.957" v="12873" actId="20577"/>
          <ac:graphicFrameMkLst>
            <pc:docMk/>
            <pc:sldMk cId="3511543087" sldId="310"/>
            <ac:graphicFrameMk id="8" creationId="{EA715320-FAE1-D790-EBFB-9F85E57C0EED}"/>
          </ac:graphicFrameMkLst>
        </pc:graphicFrameChg>
        <pc:picChg chg="add mod">
          <ac:chgData name="황신엽" userId="cabf1635-5c28-4baa-9fa6-33978eeacf4c" providerId="ADAL" clId="{8156B4CE-5DEE-4E2C-9018-72EA085BF5D8}" dt="2023-09-22T05:47:18.586" v="12107" actId="14100"/>
          <ac:picMkLst>
            <pc:docMk/>
            <pc:sldMk cId="3511543087" sldId="310"/>
            <ac:picMk id="1026" creationId="{D606B5A8-0AFB-0F7C-C6EB-060C62386408}"/>
          </ac:picMkLst>
        </pc:picChg>
        <pc:picChg chg="add mod">
          <ac:chgData name="황신엽" userId="cabf1635-5c28-4baa-9fa6-33978eeacf4c" providerId="ADAL" clId="{8156B4CE-5DEE-4E2C-9018-72EA085BF5D8}" dt="2023-09-22T05:47:48.638" v="12113" actId="14100"/>
          <ac:picMkLst>
            <pc:docMk/>
            <pc:sldMk cId="3511543087" sldId="310"/>
            <ac:picMk id="1028" creationId="{5EB9C6F0-D786-DF56-456B-5C2561E2A49C}"/>
          </ac:picMkLst>
        </pc:picChg>
        <pc:picChg chg="del">
          <ac:chgData name="황신엽" userId="cabf1635-5c28-4baa-9fa6-33978eeacf4c" providerId="ADAL" clId="{8156B4CE-5DEE-4E2C-9018-72EA085BF5D8}" dt="2023-09-22T05:05:51.915" v="12052" actId="478"/>
          <ac:picMkLst>
            <pc:docMk/>
            <pc:sldMk cId="3511543087" sldId="310"/>
            <ac:picMk id="3074" creationId="{37EEF98F-A498-5152-0EFB-A5FA17EA15BB}"/>
          </ac:picMkLst>
        </pc:picChg>
        <pc:picChg chg="del">
          <ac:chgData name="황신엽" userId="cabf1635-5c28-4baa-9fa6-33978eeacf4c" providerId="ADAL" clId="{8156B4CE-5DEE-4E2C-9018-72EA085BF5D8}" dt="2023-09-22T05:05:52.264" v="12053" actId="478"/>
          <ac:picMkLst>
            <pc:docMk/>
            <pc:sldMk cId="3511543087" sldId="310"/>
            <ac:picMk id="3076" creationId="{3A30F343-A8E1-B7C4-5D3F-384CAB51357E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5T08:45:50.987" v="19954"/>
        <pc:sldMkLst>
          <pc:docMk/>
          <pc:sldMk cId="0" sldId="311"/>
        </pc:sldMkLst>
        <pc:spChg chg="add mod">
          <ac:chgData name="황신엽" userId="cabf1635-5c28-4baa-9fa6-33978eeacf4c" providerId="ADAL" clId="{8156B4CE-5DEE-4E2C-9018-72EA085BF5D8}" dt="2023-09-24T17:55:06.066" v="15477" actId="1037"/>
          <ac:spMkLst>
            <pc:docMk/>
            <pc:sldMk cId="0" sldId="311"/>
            <ac:spMk id="3" creationId="{7A710677-432B-B5D2-7547-43B8CD75124E}"/>
          </ac:spMkLst>
        </pc:spChg>
        <pc:spChg chg="add mod">
          <ac:chgData name="황신엽" userId="cabf1635-5c28-4baa-9fa6-33978eeacf4c" providerId="ADAL" clId="{8156B4CE-5DEE-4E2C-9018-72EA085BF5D8}" dt="2023-09-24T17:55:15.619" v="15478" actId="1076"/>
          <ac:spMkLst>
            <pc:docMk/>
            <pc:sldMk cId="0" sldId="311"/>
            <ac:spMk id="4" creationId="{2932C081-A169-4A66-60C2-50CC9FE1DB01}"/>
          </ac:spMkLst>
        </pc:spChg>
        <pc:spChg chg="add mod">
          <ac:chgData name="황신엽" userId="cabf1635-5c28-4baa-9fa6-33978eeacf4c" providerId="ADAL" clId="{8156B4CE-5DEE-4E2C-9018-72EA085BF5D8}" dt="2023-09-24T17:55:22.923" v="15480" actId="1076"/>
          <ac:spMkLst>
            <pc:docMk/>
            <pc:sldMk cId="0" sldId="311"/>
            <ac:spMk id="5" creationId="{208808C1-4580-806C-8CAD-10FE55DB29BE}"/>
          </ac:spMkLst>
        </pc:spChg>
        <pc:spChg chg="mod">
          <ac:chgData name="황신엽" userId="cabf1635-5c28-4baa-9fa6-33978eeacf4c" providerId="ADAL" clId="{8156B4CE-5DEE-4E2C-9018-72EA085BF5D8}" dt="2023-09-25T08:45:18.235" v="19942" actId="208"/>
          <ac:spMkLst>
            <pc:docMk/>
            <pc:sldMk cId="0" sldId="311"/>
            <ac:spMk id="10" creationId="{43D68434-8F97-060B-9280-86FB1889CE6F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16" creationId="{B0EC848B-A360-75BF-4F8D-4DAF598D9361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17" creationId="{23753F53-CC08-C5A7-5D3C-988CA0840C77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28" creationId="{6775D140-6973-4D79-92B7-266F5740D515}"/>
          </ac:spMkLst>
        </pc:spChg>
        <pc:spChg chg="mod">
          <ac:chgData name="황신엽" userId="cabf1635-5c28-4baa-9fa6-33978eeacf4c" providerId="ADAL" clId="{8156B4CE-5DEE-4E2C-9018-72EA085BF5D8}" dt="2023-09-25T08:45:12.095" v="19940" actId="208"/>
          <ac:spMkLst>
            <pc:docMk/>
            <pc:sldMk cId="0" sldId="311"/>
            <ac:spMk id="29" creationId="{50FF8D7E-67DE-AC4D-B106-E9CEB5716C93}"/>
          </ac:spMkLst>
        </pc:spChg>
        <pc:spChg chg="mod">
          <ac:chgData name="황신엽" userId="cabf1635-5c28-4baa-9fa6-33978eeacf4c" providerId="ADAL" clId="{8156B4CE-5DEE-4E2C-9018-72EA085BF5D8}" dt="2023-09-25T08:45:18.235" v="19942" actId="208"/>
          <ac:spMkLst>
            <pc:docMk/>
            <pc:sldMk cId="0" sldId="311"/>
            <ac:spMk id="32" creationId="{EAAAD40F-F26A-4395-E29E-FDB3D59D0CEB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35" creationId="{B7961349-6F2F-8E31-6E0C-FFE4E9602FF9}"/>
          </ac:spMkLst>
        </pc:spChg>
        <pc:spChg chg="mod">
          <ac:chgData name="황신엽" userId="cabf1635-5c28-4baa-9fa6-33978eeacf4c" providerId="ADAL" clId="{8156B4CE-5DEE-4E2C-9018-72EA085BF5D8}" dt="2023-09-25T08:45:12.095" v="19940" actId="208"/>
          <ac:spMkLst>
            <pc:docMk/>
            <pc:sldMk cId="0" sldId="311"/>
            <ac:spMk id="36" creationId="{E2D96966-399C-3B85-A297-149221052B03}"/>
          </ac:spMkLst>
        </pc:spChg>
        <pc:spChg chg="mod">
          <ac:chgData name="황신엽" userId="cabf1635-5c28-4baa-9fa6-33978eeacf4c" providerId="ADAL" clId="{8156B4CE-5DEE-4E2C-9018-72EA085BF5D8}" dt="2023-09-25T08:45:18.235" v="19942" actId="208"/>
          <ac:spMkLst>
            <pc:docMk/>
            <pc:sldMk cId="0" sldId="311"/>
            <ac:spMk id="39" creationId="{14D58C51-76C0-FB6E-C0CE-2E339EFEFB3D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42" creationId="{D401C72F-B32B-5EC2-A27D-9B5FD73C906E}"/>
          </ac:spMkLst>
        </pc:spChg>
        <pc:spChg chg="mod">
          <ac:chgData name="황신엽" userId="cabf1635-5c28-4baa-9fa6-33978eeacf4c" providerId="ADAL" clId="{8156B4CE-5DEE-4E2C-9018-72EA085BF5D8}" dt="2023-09-25T08:45:12.095" v="19940" actId="208"/>
          <ac:spMkLst>
            <pc:docMk/>
            <pc:sldMk cId="0" sldId="311"/>
            <ac:spMk id="43" creationId="{433A24B9-DC72-F38D-FE43-DC81FBE5E8DF}"/>
          </ac:spMkLst>
        </pc:spChg>
        <pc:spChg chg="mod">
          <ac:chgData name="황신엽" userId="cabf1635-5c28-4baa-9fa6-33978eeacf4c" providerId="ADAL" clId="{8156B4CE-5DEE-4E2C-9018-72EA085BF5D8}" dt="2023-09-25T08:42:08.527" v="19913" actId="14100"/>
          <ac:spMkLst>
            <pc:docMk/>
            <pc:sldMk cId="0" sldId="311"/>
            <ac:spMk id="44" creationId="{1193955F-797C-6D34-A128-BBE46CB538FE}"/>
          </ac:spMkLst>
        </pc:spChg>
        <pc:spChg chg="mod">
          <ac:chgData name="황신엽" userId="cabf1635-5c28-4baa-9fa6-33978eeacf4c" providerId="ADAL" clId="{8156B4CE-5DEE-4E2C-9018-72EA085BF5D8}" dt="2023-09-25T08:42:11.239" v="19914" actId="14100"/>
          <ac:spMkLst>
            <pc:docMk/>
            <pc:sldMk cId="0" sldId="311"/>
            <ac:spMk id="46" creationId="{935C8276-4CE7-A2B4-EBA5-C0A393CF6C49}"/>
          </ac:spMkLst>
        </pc:spChg>
        <pc:spChg chg="mod">
          <ac:chgData name="황신엽" userId="cabf1635-5c28-4baa-9fa6-33978eeacf4c" providerId="ADAL" clId="{8156B4CE-5DEE-4E2C-9018-72EA085BF5D8}" dt="2023-09-25T08:42:13.519" v="19915" actId="14100"/>
          <ac:spMkLst>
            <pc:docMk/>
            <pc:sldMk cId="0" sldId="311"/>
            <ac:spMk id="47" creationId="{289FB113-63F6-8C0A-4F59-3F2716409CBC}"/>
          </ac:spMkLst>
        </pc:spChg>
        <pc:spChg chg="mod">
          <ac:chgData name="황신엽" userId="cabf1635-5c28-4baa-9fa6-33978eeacf4c" providerId="ADAL" clId="{8156B4CE-5DEE-4E2C-9018-72EA085BF5D8}" dt="2023-09-25T08:42:19.979" v="19916" actId="14100"/>
          <ac:spMkLst>
            <pc:docMk/>
            <pc:sldMk cId="0" sldId="311"/>
            <ac:spMk id="48" creationId="{AB69D24B-769A-50E5-8B72-606D76529619}"/>
          </ac:spMkLst>
        </pc:spChg>
        <pc:spChg chg="mod">
          <ac:chgData name="황신엽" userId="cabf1635-5c28-4baa-9fa6-33978eeacf4c" providerId="ADAL" clId="{8156B4CE-5DEE-4E2C-9018-72EA085BF5D8}" dt="2023-09-25T08:42:23.681" v="19917" actId="14100"/>
          <ac:spMkLst>
            <pc:docMk/>
            <pc:sldMk cId="0" sldId="311"/>
            <ac:spMk id="53" creationId="{43F14EDD-F66C-1675-5D32-DE910454B492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40:48.395" v="19888" actId="2711"/>
          <ac:spMkLst>
            <pc:docMk/>
            <pc:sldMk cId="0" sldId="311"/>
            <ac:spMk id="77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4T17:55:06.066" v="15477" actId="1037"/>
          <ac:spMkLst>
            <pc:docMk/>
            <pc:sldMk cId="0" sldId="311"/>
            <ac:spMk id="779" creationId="{00000000-0000-0000-0000-000000000000}"/>
          </ac:spMkLst>
        </pc:spChg>
        <pc:graphicFrameChg chg="add del mod">
          <ac:chgData name="황신엽" userId="cabf1635-5c28-4baa-9fa6-33978eeacf4c" providerId="ADAL" clId="{8156B4CE-5DEE-4E2C-9018-72EA085BF5D8}" dt="2023-09-24T17:53:22.035" v="15343" actId="478"/>
          <ac:graphicFrameMkLst>
            <pc:docMk/>
            <pc:sldMk cId="0" sldId="311"/>
            <ac:graphicFrameMk id="2" creationId="{669A091E-123B-680A-8785-E6CDDA9BFA87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8:45:42.139" v="19950"/>
          <ac:graphicFrameMkLst>
            <pc:docMk/>
            <pc:sldMk cId="0" sldId="311"/>
            <ac:graphicFrameMk id="3" creationId="{B1C82CA6-7B60-FFDA-E4E6-47A6B6F8CFD1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5:25.510" v="19943" actId="207"/>
          <ac:graphicFrameMkLst>
            <pc:docMk/>
            <pc:sldMk cId="0" sldId="311"/>
            <ac:graphicFrameMk id="4" creationId="{8391861E-786D-7924-DAA5-85ECD3727E04}"/>
          </ac:graphicFrameMkLst>
        </pc:graphicFrameChg>
        <pc:graphicFrameChg chg="add mod modGraphic">
          <ac:chgData name="황신엽" userId="cabf1635-5c28-4baa-9fa6-33978eeacf4c" providerId="ADAL" clId="{8156B4CE-5DEE-4E2C-9018-72EA085BF5D8}" dt="2023-09-25T00:32:13.645" v="15968" actId="242"/>
          <ac:graphicFrameMkLst>
            <pc:docMk/>
            <pc:sldMk cId="0" sldId="311"/>
            <ac:graphicFrameMk id="6" creationId="{CC9E22B2-FF9C-3FF0-0278-06F648B08CB7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8:45:50.987" v="19954"/>
          <ac:graphicFrameMkLst>
            <pc:docMk/>
            <pc:sldMk cId="0" sldId="311"/>
            <ac:graphicFrameMk id="30" creationId="{BCC3E6CB-4268-741E-6E0B-3EAA05C39A81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5:27.703" v="19944" actId="207"/>
          <ac:graphicFrameMkLst>
            <pc:docMk/>
            <pc:sldMk cId="0" sldId="311"/>
            <ac:graphicFrameMk id="31" creationId="{F2D54799-9C3A-DE2F-4B70-716D9156D7E1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5:30.763" v="19945" actId="207"/>
          <ac:graphicFrameMkLst>
            <pc:docMk/>
            <pc:sldMk cId="0" sldId="311"/>
            <ac:graphicFrameMk id="38" creationId="{15BCEF89-18D4-67CC-4009-B9E0881E27E9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4T17:56:25.839" v="15514" actId="122"/>
          <ac:graphicFrameMkLst>
            <pc:docMk/>
            <pc:sldMk cId="0" sldId="311"/>
            <ac:graphicFrameMk id="780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2T07:35:54.772" v="13409" actId="47"/>
        <pc:sldMkLst>
          <pc:docMk/>
          <pc:sldMk cId="341588021" sldId="311"/>
        </pc:sldMkLst>
        <pc:spChg chg="add mod">
          <ac:chgData name="황신엽" userId="cabf1635-5c28-4baa-9fa6-33978eeacf4c" providerId="ADAL" clId="{8156B4CE-5DEE-4E2C-9018-72EA085BF5D8}" dt="2023-09-22T05:12:09.682" v="12084" actId="14100"/>
          <ac:spMkLst>
            <pc:docMk/>
            <pc:sldMk cId="341588021" sldId="311"/>
            <ac:spMk id="6" creationId="{120BD31C-890C-B2B7-61E5-F4362EB2EDBC}"/>
          </ac:spMkLst>
        </pc:spChg>
        <pc:spChg chg="add mod">
          <ac:chgData name="황신엽" userId="cabf1635-5c28-4baa-9fa6-33978eeacf4c" providerId="ADAL" clId="{8156B4CE-5DEE-4E2C-9018-72EA085BF5D8}" dt="2023-09-21T07:24:49.318" v="10784" actId="20577"/>
          <ac:spMkLst>
            <pc:docMk/>
            <pc:sldMk cId="341588021" sldId="311"/>
            <ac:spMk id="7" creationId="{4CDAEF05-CAF2-CEDA-B2F1-D0B8D414199E}"/>
          </ac:spMkLst>
        </pc:spChg>
        <pc:spChg chg="mod">
          <ac:chgData name="황신엽" userId="cabf1635-5c28-4baa-9fa6-33978eeacf4c" providerId="ADAL" clId="{8156B4CE-5DEE-4E2C-9018-72EA085BF5D8}" dt="2023-09-20T04:54:31.672" v="10140" actId="20577"/>
          <ac:spMkLst>
            <pc:docMk/>
            <pc:sldMk cId="341588021" sldId="311"/>
            <ac:spMk id="349" creationId="{00000000-0000-0000-0000-000000000000}"/>
          </ac:spMkLst>
        </pc:spChg>
        <pc:graphicFrameChg chg="add del mod">
          <ac:chgData name="황신엽" userId="cabf1635-5c28-4baa-9fa6-33978eeacf4c" providerId="ADAL" clId="{8156B4CE-5DEE-4E2C-9018-72EA085BF5D8}" dt="2023-09-21T07:14:02.690" v="10148" actId="478"/>
          <ac:graphicFrameMkLst>
            <pc:docMk/>
            <pc:sldMk cId="341588021" sldId="311"/>
            <ac:graphicFrameMk id="2" creationId="{20A2E84A-9499-DCE2-5499-B40C33412E6E}"/>
          </ac:graphicFrameMkLst>
        </pc:graphicFrameChg>
        <pc:graphicFrameChg chg="add mod modGraphic">
          <ac:chgData name="황신엽" userId="cabf1635-5c28-4baa-9fa6-33978eeacf4c" providerId="ADAL" clId="{8156B4CE-5DEE-4E2C-9018-72EA085BF5D8}" dt="2023-09-21T07:29:43.319" v="10796" actId="14734"/>
          <ac:graphicFrameMkLst>
            <pc:docMk/>
            <pc:sldMk cId="341588021" sldId="311"/>
            <ac:graphicFrameMk id="3" creationId="{EE8FCAAA-FD2B-CFEE-9D17-74494F3B2661}"/>
          </ac:graphicFrameMkLst>
        </pc:graphicFrameChg>
        <pc:graphicFrameChg chg="add del mod">
          <ac:chgData name="황신엽" userId="cabf1635-5c28-4baa-9fa6-33978eeacf4c" providerId="ADAL" clId="{8156B4CE-5DEE-4E2C-9018-72EA085BF5D8}" dt="2023-09-21T07:22:33.980" v="10695" actId="478"/>
          <ac:graphicFrameMkLst>
            <pc:docMk/>
            <pc:sldMk cId="341588021" sldId="311"/>
            <ac:graphicFrameMk id="4" creationId="{C45A175C-ABCB-590E-7FA5-8FD918D3C945}"/>
          </ac:graphicFrameMkLst>
        </pc:graphicFrameChg>
        <pc:graphicFrameChg chg="add mod modGraphic">
          <ac:chgData name="황신엽" userId="cabf1635-5c28-4baa-9fa6-33978eeacf4c" providerId="ADAL" clId="{8156B4CE-5DEE-4E2C-9018-72EA085BF5D8}" dt="2023-09-21T07:30:03.284" v="10836" actId="20577"/>
          <ac:graphicFrameMkLst>
            <pc:docMk/>
            <pc:sldMk cId="341588021" sldId="311"/>
            <ac:graphicFrameMk id="8" creationId="{98520A08-F871-09D3-5F08-CE650A6BA7B5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6:12:45.491" v="18696" actId="47"/>
        <pc:sldMkLst>
          <pc:docMk/>
          <pc:sldMk cId="0" sldId="312"/>
        </pc:sldMkLst>
        <pc:graphicFrameChg chg="modGraphic">
          <ac:chgData name="황신엽" userId="cabf1635-5c28-4baa-9fa6-33978eeacf4c" providerId="ADAL" clId="{8156B4CE-5DEE-4E2C-9018-72EA085BF5D8}" dt="2023-09-25T00:39:10.404" v="15969" actId="2711"/>
          <ac:graphicFrameMkLst>
            <pc:docMk/>
            <pc:sldMk cId="0" sldId="312"/>
            <ac:graphicFrameMk id="769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2T11:27:02.949" v="13567"/>
        <pc:sldMkLst>
          <pc:docMk/>
          <pc:sldMk cId="349883528" sldId="312"/>
        </pc:sldMkLst>
        <pc:spChg chg="add mod">
          <ac:chgData name="황신엽" userId="cabf1635-5c28-4baa-9fa6-33978eeacf4c" providerId="ADAL" clId="{8156B4CE-5DEE-4E2C-9018-72EA085BF5D8}" dt="2023-09-21T10:30:40.431" v="11254" actId="1076"/>
          <ac:spMkLst>
            <pc:docMk/>
            <pc:sldMk cId="349883528" sldId="312"/>
            <ac:spMk id="2" creationId="{F66A4788-60AE-312F-FB72-3C7565918867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3" creationId="{70674FBE-C930-3A56-4FB8-2BEA1E200E1D}"/>
          </ac:spMkLst>
        </pc:spChg>
        <pc:spChg chg="add del mod">
          <ac:chgData name="황신엽" userId="cabf1635-5c28-4baa-9fa6-33978eeacf4c" providerId="ADAL" clId="{8156B4CE-5DEE-4E2C-9018-72EA085BF5D8}" dt="2023-09-21T08:44:21.398" v="10884" actId="478"/>
          <ac:spMkLst>
            <pc:docMk/>
            <pc:sldMk cId="349883528" sldId="312"/>
            <ac:spMk id="4" creationId="{810F563D-0D61-B2DC-B917-011EBA08E204}"/>
          </ac:spMkLst>
        </pc:spChg>
        <pc:spChg chg="add mod">
          <ac:chgData name="황신엽" userId="cabf1635-5c28-4baa-9fa6-33978eeacf4c" providerId="ADAL" clId="{8156B4CE-5DEE-4E2C-9018-72EA085BF5D8}" dt="2023-09-22T07:10:04.432" v="13081" actId="20577"/>
          <ac:spMkLst>
            <pc:docMk/>
            <pc:sldMk cId="349883528" sldId="312"/>
            <ac:spMk id="4" creationId="{8D6ABC5B-E6C9-A8F4-FDFE-5DF1D1D44312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6" creationId="{74127EF3-B58A-A604-E3EB-790BBB7EBCD7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7" creationId="{1A8A314A-DEB6-A149-5137-FC6BBF538DE5}"/>
          </ac:spMkLst>
        </pc:spChg>
        <pc:spChg chg="add mod">
          <ac:chgData name="황신엽" userId="cabf1635-5c28-4baa-9fa6-33978eeacf4c" providerId="ADAL" clId="{8156B4CE-5DEE-4E2C-9018-72EA085BF5D8}" dt="2023-09-21T10:30:51.372" v="11278" actId="1036"/>
          <ac:spMkLst>
            <pc:docMk/>
            <pc:sldMk cId="349883528" sldId="312"/>
            <ac:spMk id="8" creationId="{C2584D2C-29B6-4EC4-4FEF-50DFB56F9F37}"/>
          </ac:spMkLst>
        </pc:spChg>
        <pc:spChg chg="add mod ord">
          <ac:chgData name="황신엽" userId="cabf1635-5c28-4baa-9fa6-33978eeacf4c" providerId="ADAL" clId="{8156B4CE-5DEE-4E2C-9018-72EA085BF5D8}" dt="2023-09-21T10:32:41.218" v="11303" actId="166"/>
          <ac:spMkLst>
            <pc:docMk/>
            <pc:sldMk cId="349883528" sldId="312"/>
            <ac:spMk id="9" creationId="{CDD7C7DF-409C-DC48-AD20-09250BA339A2}"/>
          </ac:spMkLst>
        </pc:spChg>
        <pc:spChg chg="add mod">
          <ac:chgData name="황신엽" userId="cabf1635-5c28-4baa-9fa6-33978eeacf4c" providerId="ADAL" clId="{8156B4CE-5DEE-4E2C-9018-72EA085BF5D8}" dt="2023-09-21T10:47:34.325" v="11488" actId="20577"/>
          <ac:spMkLst>
            <pc:docMk/>
            <pc:sldMk cId="349883528" sldId="312"/>
            <ac:spMk id="10" creationId="{48DE43B9-3913-12EB-E1D4-89554BCC566E}"/>
          </ac:spMkLst>
        </pc:spChg>
        <pc:spChg chg="add del mod">
          <ac:chgData name="황신엽" userId="cabf1635-5c28-4baa-9fa6-33978eeacf4c" providerId="ADAL" clId="{8156B4CE-5DEE-4E2C-9018-72EA085BF5D8}" dt="2023-09-21T10:47:37.505" v="11489" actId="478"/>
          <ac:spMkLst>
            <pc:docMk/>
            <pc:sldMk cId="349883528" sldId="312"/>
            <ac:spMk id="11" creationId="{D5D637F1-F244-42FA-0BE4-75B42AAD65B8}"/>
          </ac:spMkLst>
        </pc:spChg>
        <pc:spChg chg="add del mod">
          <ac:chgData name="황신엽" userId="cabf1635-5c28-4baa-9fa6-33978eeacf4c" providerId="ADAL" clId="{8156B4CE-5DEE-4E2C-9018-72EA085BF5D8}" dt="2023-09-21T10:49:30.938" v="11492" actId="478"/>
          <ac:spMkLst>
            <pc:docMk/>
            <pc:sldMk cId="349883528" sldId="312"/>
            <ac:spMk id="12" creationId="{EB70CC92-614D-40EF-50DD-DD76CAF4EBC3}"/>
          </ac:spMkLst>
        </pc:spChg>
        <pc:spChg chg="add mod">
          <ac:chgData name="황신엽" userId="cabf1635-5c28-4baa-9fa6-33978eeacf4c" providerId="ADAL" clId="{8156B4CE-5DEE-4E2C-9018-72EA085BF5D8}" dt="2023-09-21T10:31:28.038" v="11280" actId="207"/>
          <ac:spMkLst>
            <pc:docMk/>
            <pc:sldMk cId="349883528" sldId="312"/>
            <ac:spMk id="13" creationId="{A33F5F2C-2957-4889-C5BE-ABEF09DA16CB}"/>
          </ac:spMkLst>
        </pc:spChg>
        <pc:spChg chg="add mod">
          <ac:chgData name="황신엽" userId="cabf1635-5c28-4baa-9fa6-33978eeacf4c" providerId="ADAL" clId="{8156B4CE-5DEE-4E2C-9018-72EA085BF5D8}" dt="2023-09-21T10:33:31.669" v="11311" actId="20577"/>
          <ac:spMkLst>
            <pc:docMk/>
            <pc:sldMk cId="349883528" sldId="312"/>
            <ac:spMk id="14" creationId="{36855506-ADD0-536F-32E7-884C083459E3}"/>
          </ac:spMkLst>
        </pc:spChg>
        <pc:spChg chg="add mod">
          <ac:chgData name="황신엽" userId="cabf1635-5c28-4baa-9fa6-33978eeacf4c" providerId="ADAL" clId="{8156B4CE-5DEE-4E2C-9018-72EA085BF5D8}" dt="2023-09-21T10:32:33.926" v="11302" actId="1076"/>
          <ac:spMkLst>
            <pc:docMk/>
            <pc:sldMk cId="349883528" sldId="312"/>
            <ac:spMk id="15" creationId="{E339F9B6-F3D0-C0F3-BECD-6171252471A8}"/>
          </ac:spMkLst>
        </pc:spChg>
        <pc:spChg chg="add mod">
          <ac:chgData name="황신엽" userId="cabf1635-5c28-4baa-9fa6-33978eeacf4c" providerId="ADAL" clId="{8156B4CE-5DEE-4E2C-9018-72EA085BF5D8}" dt="2023-09-21T10:41:22.563" v="11336" actId="20577"/>
          <ac:spMkLst>
            <pc:docMk/>
            <pc:sldMk cId="349883528" sldId="312"/>
            <ac:spMk id="16" creationId="{7126B3F5-5B8E-F2EC-6037-B05AE5BC12F8}"/>
          </ac:spMkLst>
        </pc:spChg>
        <pc:spChg chg="add mod">
          <ac:chgData name="황신엽" userId="cabf1635-5c28-4baa-9fa6-33978eeacf4c" providerId="ADAL" clId="{8156B4CE-5DEE-4E2C-9018-72EA085BF5D8}" dt="2023-09-21T10:49:50.823" v="11496" actId="208"/>
          <ac:spMkLst>
            <pc:docMk/>
            <pc:sldMk cId="349883528" sldId="312"/>
            <ac:spMk id="19" creationId="{B06BC9D8-783A-4F0C-61D3-6922FF06F33D}"/>
          </ac:spMkLst>
        </pc:spChg>
        <pc:picChg chg="add mod">
          <ac:chgData name="황신엽" userId="cabf1635-5c28-4baa-9fa6-33978eeacf4c" providerId="ADAL" clId="{8156B4CE-5DEE-4E2C-9018-72EA085BF5D8}" dt="2023-09-21T10:49:33.151" v="11493" actId="1076"/>
          <ac:picMkLst>
            <pc:docMk/>
            <pc:sldMk cId="349883528" sldId="312"/>
            <ac:picMk id="18" creationId="{BEA22C41-18D0-2D21-F6B2-F1CA6ECD4A0A}"/>
          </ac:picMkLst>
        </pc:picChg>
      </pc:sldChg>
      <pc:sldChg chg="addSp delSp modSp add del mod">
        <pc:chgData name="황신엽" userId="cabf1635-5c28-4baa-9fa6-33978eeacf4c" providerId="ADAL" clId="{8156B4CE-5DEE-4E2C-9018-72EA085BF5D8}" dt="2023-09-25T06:12:42.258" v="18692" actId="47"/>
        <pc:sldMkLst>
          <pc:docMk/>
          <pc:sldMk cId="3884063490" sldId="313"/>
        </pc:sldMkLst>
        <pc:spChg chg="add mod ord">
          <ac:chgData name="황신엽" userId="cabf1635-5c28-4baa-9fa6-33978eeacf4c" providerId="ADAL" clId="{8156B4CE-5DEE-4E2C-9018-72EA085BF5D8}" dt="2023-09-24T17:50:35.268" v="15326" actId="207"/>
          <ac:spMkLst>
            <pc:docMk/>
            <pc:sldMk cId="3884063490" sldId="313"/>
            <ac:spMk id="2" creationId="{E436704C-E969-975E-1FC1-859EB3766126}"/>
          </ac:spMkLst>
        </pc:spChg>
        <pc:spChg chg="add mod">
          <ac:chgData name="황신엽" userId="cabf1635-5c28-4baa-9fa6-33978eeacf4c" providerId="ADAL" clId="{8156B4CE-5DEE-4E2C-9018-72EA085BF5D8}" dt="2023-09-24T17:50:39.602" v="15327" actId="208"/>
          <ac:spMkLst>
            <pc:docMk/>
            <pc:sldMk cId="3884063490" sldId="313"/>
            <ac:spMk id="3" creationId="{9844F8AA-4A22-E5E7-82EB-05AD13A8F26B}"/>
          </ac:spMkLst>
        </pc:spChg>
        <pc:spChg chg="add mod">
          <ac:chgData name="황신엽" userId="cabf1635-5c28-4baa-9fa6-33978eeacf4c" providerId="ADAL" clId="{8156B4CE-5DEE-4E2C-9018-72EA085BF5D8}" dt="2023-09-24T17:50:27.692" v="15325" actId="2710"/>
          <ac:spMkLst>
            <pc:docMk/>
            <pc:sldMk cId="3884063490" sldId="313"/>
            <ac:spMk id="4" creationId="{4509FA53-C70E-30F9-46CE-7610D76BA410}"/>
          </ac:spMkLst>
        </pc:spChg>
        <pc:spChg chg="add mod">
          <ac:chgData name="황신엽" userId="cabf1635-5c28-4baa-9fa6-33978eeacf4c" providerId="ADAL" clId="{8156B4CE-5DEE-4E2C-9018-72EA085BF5D8}" dt="2023-09-25T04:58:06.387" v="17240" actId="1076"/>
          <ac:spMkLst>
            <pc:docMk/>
            <pc:sldMk cId="3884063490" sldId="313"/>
            <ac:spMk id="6" creationId="{AB6CFD96-4BC3-9C72-5D21-4E20D14F9340}"/>
          </ac:spMkLst>
        </pc:spChg>
        <pc:spChg chg="add mod">
          <ac:chgData name="황신엽" userId="cabf1635-5c28-4baa-9fa6-33978eeacf4c" providerId="ADAL" clId="{8156B4CE-5DEE-4E2C-9018-72EA085BF5D8}" dt="2023-09-25T00:11:09.552" v="15648" actId="20577"/>
          <ac:spMkLst>
            <pc:docMk/>
            <pc:sldMk cId="3884063490" sldId="313"/>
            <ac:spMk id="8" creationId="{4149D83D-0905-0445-2C5B-AD8A66BA4755}"/>
          </ac:spMkLst>
        </pc:spChg>
        <pc:spChg chg="add mod">
          <ac:chgData name="황신엽" userId="cabf1635-5c28-4baa-9fa6-33978eeacf4c" providerId="ADAL" clId="{8156B4CE-5DEE-4E2C-9018-72EA085BF5D8}" dt="2023-09-25T04:30:38.575" v="17195" actId="208"/>
          <ac:spMkLst>
            <pc:docMk/>
            <pc:sldMk cId="3884063490" sldId="313"/>
            <ac:spMk id="9" creationId="{2BA5F0FC-EDF7-BBEF-D13C-1A322EA15225}"/>
          </ac:spMkLst>
        </pc:spChg>
        <pc:spChg chg="add mod">
          <ac:chgData name="황신엽" userId="cabf1635-5c28-4baa-9fa6-33978eeacf4c" providerId="ADAL" clId="{8156B4CE-5DEE-4E2C-9018-72EA085BF5D8}" dt="2023-09-25T00:19:37.604" v="15736" actId="313"/>
          <ac:spMkLst>
            <pc:docMk/>
            <pc:sldMk cId="3884063490" sldId="313"/>
            <ac:spMk id="12" creationId="{7F722760-AA0E-79D6-C058-5CAE2D830C32}"/>
          </ac:spMkLst>
        </pc:spChg>
        <pc:spChg chg="add mod">
          <ac:chgData name="황신엽" userId="cabf1635-5c28-4baa-9fa6-33978eeacf4c" providerId="ADAL" clId="{8156B4CE-5DEE-4E2C-9018-72EA085BF5D8}" dt="2023-09-25T04:30:42.777" v="17197" actId="207"/>
          <ac:spMkLst>
            <pc:docMk/>
            <pc:sldMk cId="3884063490" sldId="313"/>
            <ac:spMk id="13" creationId="{7BE012DC-1844-0EF7-D9FC-630F5C368107}"/>
          </ac:spMkLst>
        </pc:spChg>
        <pc:spChg chg="add del mod">
          <ac:chgData name="황신엽" userId="cabf1635-5c28-4baa-9fa6-33978eeacf4c" providerId="ADAL" clId="{8156B4CE-5DEE-4E2C-9018-72EA085BF5D8}" dt="2023-09-25T00:21:02.735" v="15747" actId="478"/>
          <ac:spMkLst>
            <pc:docMk/>
            <pc:sldMk cId="3884063490" sldId="313"/>
            <ac:spMk id="15" creationId="{84B106AD-5E7B-E638-B315-54C6C71E25A0}"/>
          </ac:spMkLst>
        </pc:spChg>
        <pc:spChg chg="add del">
          <ac:chgData name="황신엽" userId="cabf1635-5c28-4baa-9fa6-33978eeacf4c" providerId="ADAL" clId="{8156B4CE-5DEE-4E2C-9018-72EA085BF5D8}" dt="2023-09-25T05:01:04.821" v="17256" actId="478"/>
          <ac:spMkLst>
            <pc:docMk/>
            <pc:sldMk cId="3884063490" sldId="313"/>
            <ac:spMk id="20" creationId="{C13FA125-6AC4-2AED-F31C-8B32ADCCCE04}"/>
          </ac:spMkLst>
        </pc:spChg>
        <pc:spChg chg="add mod">
          <ac:chgData name="황신엽" userId="cabf1635-5c28-4baa-9fa6-33978eeacf4c" providerId="ADAL" clId="{8156B4CE-5DEE-4E2C-9018-72EA085BF5D8}" dt="2023-09-25T05:12:02.726" v="17309" actId="1076"/>
          <ac:spMkLst>
            <pc:docMk/>
            <pc:sldMk cId="3884063490" sldId="313"/>
            <ac:spMk id="37" creationId="{4AE5C23C-D412-4A8B-35A4-130CA088C8C5}"/>
          </ac:spMkLst>
        </pc:spChg>
        <pc:spChg chg="add mod">
          <ac:chgData name="황신엽" userId="cabf1635-5c28-4baa-9fa6-33978eeacf4c" providerId="ADAL" clId="{8156B4CE-5DEE-4E2C-9018-72EA085BF5D8}" dt="2023-09-25T05:12:08.670" v="17311" actId="122"/>
          <ac:spMkLst>
            <pc:docMk/>
            <pc:sldMk cId="3884063490" sldId="313"/>
            <ac:spMk id="38" creationId="{3E12DCEB-A301-425D-AC3D-4FC7BBBA9D5F}"/>
          </ac:spMkLst>
        </pc:spChg>
        <pc:grpChg chg="add mod">
          <ac:chgData name="황신엽" userId="cabf1635-5c28-4baa-9fa6-33978eeacf4c" providerId="ADAL" clId="{8156B4CE-5DEE-4E2C-9018-72EA085BF5D8}" dt="2023-09-25T00:29:14.243" v="15967" actId="14100"/>
          <ac:grpSpMkLst>
            <pc:docMk/>
            <pc:sldMk cId="3884063490" sldId="313"/>
            <ac:grpSpMk id="7" creationId="{B100FF9D-20DA-B868-F3D7-E1BACD7161DD}"/>
          </ac:grpSpMkLst>
        </pc:grpChg>
        <pc:graphicFrameChg chg="add del mod modGraphic">
          <ac:chgData name="황신엽" userId="cabf1635-5c28-4baa-9fa6-33978eeacf4c" providerId="ADAL" clId="{8156B4CE-5DEE-4E2C-9018-72EA085BF5D8}" dt="2023-09-25T00:23:57.004" v="15805" actId="478"/>
          <ac:graphicFrameMkLst>
            <pc:docMk/>
            <pc:sldMk cId="3884063490" sldId="313"/>
            <ac:graphicFrameMk id="14" creationId="{0604663C-5847-4CCA-A49A-13393B52BF22}"/>
          </ac:graphicFrameMkLst>
        </pc:graphicFrameChg>
        <pc:graphicFrameChg chg="add del mod modGraphic">
          <ac:chgData name="황신엽" userId="cabf1635-5c28-4baa-9fa6-33978eeacf4c" providerId="ADAL" clId="{8156B4CE-5DEE-4E2C-9018-72EA085BF5D8}" dt="2023-09-25T05:03:28.198" v="17263" actId="1032"/>
          <ac:graphicFrameMkLst>
            <pc:docMk/>
            <pc:sldMk cId="3884063490" sldId="313"/>
            <ac:graphicFrameMk id="21" creationId="{A38FC69B-4FEC-EE97-9AA9-ECC2713C909F}"/>
          </ac:graphicFrameMkLst>
        </pc:graphicFrameChg>
        <pc:picChg chg="add del mod">
          <ac:chgData name="황신엽" userId="cabf1635-5c28-4baa-9fa6-33978eeacf4c" providerId="ADAL" clId="{8156B4CE-5DEE-4E2C-9018-72EA085BF5D8}" dt="2023-09-25T04:59:55.319" v="17246" actId="478"/>
          <ac:picMkLst>
            <pc:docMk/>
            <pc:sldMk cId="3884063490" sldId="313"/>
            <ac:picMk id="14" creationId="{D6F5414B-6668-2A99-3FCD-9A0DF9DF9BE1}"/>
          </ac:picMkLst>
        </pc:picChg>
        <pc:cxnChg chg="add">
          <ac:chgData name="황신엽" userId="cabf1635-5c28-4baa-9fa6-33978eeacf4c" providerId="ADAL" clId="{8156B4CE-5DEE-4E2C-9018-72EA085BF5D8}" dt="2023-09-25T00:19:02.941" v="15682" actId="11529"/>
          <ac:cxnSpMkLst>
            <pc:docMk/>
            <pc:sldMk cId="3884063490" sldId="313"/>
            <ac:cxnSpMk id="11" creationId="{310A6D90-E31D-B67E-03F1-5ED815C57CD0}"/>
          </ac:cxnSpMkLst>
        </pc:cxnChg>
        <pc:cxnChg chg="add del">
          <ac:chgData name="황신엽" userId="cabf1635-5c28-4baa-9fa6-33978eeacf4c" providerId="ADAL" clId="{8156B4CE-5DEE-4E2C-9018-72EA085BF5D8}" dt="2023-09-25T05:00:04.308" v="17248" actId="478"/>
          <ac:cxnSpMkLst>
            <pc:docMk/>
            <pc:sldMk cId="3884063490" sldId="313"/>
            <ac:cxnSpMk id="16" creationId="{E5C65626-2FCA-E421-3DDB-D03C6BA41713}"/>
          </ac:cxnSpMkLst>
        </pc:cxnChg>
        <pc:cxnChg chg="add del mod">
          <ac:chgData name="황신엽" userId="cabf1635-5c28-4baa-9fa6-33978eeacf4c" providerId="ADAL" clId="{8156B4CE-5DEE-4E2C-9018-72EA085BF5D8}" dt="2023-09-25T05:02:56.761" v="17258" actId="478"/>
          <ac:cxnSpMkLst>
            <pc:docMk/>
            <pc:sldMk cId="3884063490" sldId="313"/>
            <ac:cxnSpMk id="18" creationId="{F2369EBA-A511-6E1A-3B13-B874AF261E44}"/>
          </ac:cxnSpMkLst>
        </pc:cxnChg>
        <pc:cxnChg chg="add del">
          <ac:chgData name="황신엽" userId="cabf1635-5c28-4baa-9fa6-33978eeacf4c" providerId="ADAL" clId="{8156B4CE-5DEE-4E2C-9018-72EA085BF5D8}" dt="2023-09-25T05:08:16.516" v="17271" actId="478"/>
          <ac:cxnSpMkLst>
            <pc:docMk/>
            <pc:sldMk cId="3884063490" sldId="313"/>
            <ac:cxnSpMk id="23" creationId="{E0E37EAB-402D-31E5-78F7-354898927328}"/>
          </ac:cxnSpMkLst>
        </pc:cxnChg>
        <pc:cxnChg chg="add del">
          <ac:chgData name="황신엽" userId="cabf1635-5c28-4baa-9fa6-33978eeacf4c" providerId="ADAL" clId="{8156B4CE-5DEE-4E2C-9018-72EA085BF5D8}" dt="2023-09-25T05:08:14.791" v="17269" actId="478"/>
          <ac:cxnSpMkLst>
            <pc:docMk/>
            <pc:sldMk cId="3884063490" sldId="313"/>
            <ac:cxnSpMk id="25" creationId="{DB578ACF-ADB3-F219-298B-E71FF914B282}"/>
          </ac:cxnSpMkLst>
        </pc:cxnChg>
        <pc:cxnChg chg="add del mod">
          <ac:chgData name="황신엽" userId="cabf1635-5c28-4baa-9fa6-33978eeacf4c" providerId="ADAL" clId="{8156B4CE-5DEE-4E2C-9018-72EA085BF5D8}" dt="2023-09-25T05:08:15.753" v="17270" actId="478"/>
          <ac:cxnSpMkLst>
            <pc:docMk/>
            <pc:sldMk cId="3884063490" sldId="313"/>
            <ac:cxnSpMk id="27" creationId="{0DEDCC62-D93B-5C04-8C39-7343307486ED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29" creationId="{83F8C955-29CB-95C3-279B-3AB630484B4C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30" creationId="{9AF2E477-981E-6A44-FB66-37DEBBD83C85}"/>
          </ac:cxnSpMkLst>
        </pc:cxnChg>
        <pc:cxnChg chg="add mod">
          <ac:chgData name="황신엽" userId="cabf1635-5c28-4baa-9fa6-33978eeacf4c" providerId="ADAL" clId="{8156B4CE-5DEE-4E2C-9018-72EA085BF5D8}" dt="2023-09-25T05:09:36.482" v="17285" actId="14100"/>
          <ac:cxnSpMkLst>
            <pc:docMk/>
            <pc:sldMk cId="3884063490" sldId="313"/>
            <ac:cxnSpMk id="31" creationId="{676271F4-CD79-AF16-7832-CA10F7EEA9A4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32" creationId="{F775BE29-1894-E65E-3662-F09AD07492D6}"/>
          </ac:cxnSpMkLst>
        </pc:cxnChg>
        <pc:cxnChg chg="add mod">
          <ac:chgData name="황신엽" userId="cabf1635-5c28-4baa-9fa6-33978eeacf4c" providerId="ADAL" clId="{8156B4CE-5DEE-4E2C-9018-72EA085BF5D8}" dt="2023-09-25T05:08:59.398" v="17283" actId="1076"/>
          <ac:cxnSpMkLst>
            <pc:docMk/>
            <pc:sldMk cId="3884063490" sldId="313"/>
            <ac:cxnSpMk id="33" creationId="{141EA7C1-CEDA-94FB-8722-DE7720075D40}"/>
          </ac:cxnSpMkLst>
        </pc:cxnChg>
        <pc:cxnChg chg="add">
          <ac:chgData name="황신엽" userId="cabf1635-5c28-4baa-9fa6-33978eeacf4c" providerId="ADAL" clId="{8156B4CE-5DEE-4E2C-9018-72EA085BF5D8}" dt="2023-09-25T05:09:17.888" v="17284" actId="11529"/>
          <ac:cxnSpMkLst>
            <pc:docMk/>
            <pc:sldMk cId="3884063490" sldId="313"/>
            <ac:cxnSpMk id="35" creationId="{7CCFFCE5-CAB6-322E-CF60-E8C3E09AB3AE}"/>
          </ac:cxnSpMkLst>
        </pc:cxnChg>
      </pc:sldChg>
      <pc:sldChg chg="addSp delSp modSp add del mod">
        <pc:chgData name="황신엽" userId="cabf1635-5c28-4baa-9fa6-33978eeacf4c" providerId="ADAL" clId="{8156B4CE-5DEE-4E2C-9018-72EA085BF5D8}" dt="2023-09-24T18:25:03.072" v="15521" actId="47"/>
        <pc:sldMkLst>
          <pc:docMk/>
          <pc:sldMk cId="2615379997" sldId="314"/>
        </pc:sldMkLst>
        <pc:spChg chg="add del mod">
          <ac:chgData name="황신엽" userId="cabf1635-5c28-4baa-9fa6-33978eeacf4c" providerId="ADAL" clId="{8156B4CE-5DEE-4E2C-9018-72EA085BF5D8}" dt="2023-09-24T17:57:14.653" v="15517" actId="478"/>
          <ac:spMkLst>
            <pc:docMk/>
            <pc:sldMk cId="2615379997" sldId="314"/>
            <ac:spMk id="2" creationId="{37967ECC-6F22-D6D4-7907-B1E09C7DA916}"/>
          </ac:spMkLst>
        </pc:spChg>
        <pc:spChg chg="add mod">
          <ac:chgData name="황신엽" userId="cabf1635-5c28-4baa-9fa6-33978eeacf4c" providerId="ADAL" clId="{8156B4CE-5DEE-4E2C-9018-72EA085BF5D8}" dt="2023-09-21T10:28:37.188" v="11167"/>
          <ac:spMkLst>
            <pc:docMk/>
            <pc:sldMk cId="2615379997" sldId="314"/>
            <ac:spMk id="3" creationId="{E511560E-2791-F26C-32ED-E06D9C1B78CB}"/>
          </ac:spMkLst>
        </pc:spChg>
      </pc:sldChg>
      <pc:sldChg chg="addSp delSp modSp add del mod">
        <pc:chgData name="황신엽" userId="cabf1635-5c28-4baa-9fa6-33978eeacf4c" providerId="ADAL" clId="{8156B4CE-5DEE-4E2C-9018-72EA085BF5D8}" dt="2023-09-25T08:40:32.289" v="19887"/>
        <pc:sldMkLst>
          <pc:docMk/>
          <pc:sldMk cId="0" sldId="315"/>
        </pc:sldMkLst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" creationId="{33A94928-F18A-20D0-6B6C-D770F749B588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9" creationId="{1D9C37E2-AE74-F793-6A80-7E4096653285}"/>
          </ac:spMkLst>
        </pc:spChg>
        <pc:spChg chg="mod">
          <ac:chgData name="황신엽" userId="cabf1635-5c28-4baa-9fa6-33978eeacf4c" providerId="ADAL" clId="{8156B4CE-5DEE-4E2C-9018-72EA085BF5D8}" dt="2023-09-25T08:38:54.935" v="19883" actId="14100"/>
          <ac:spMkLst>
            <pc:docMk/>
            <pc:sldMk cId="0" sldId="315"/>
            <ac:spMk id="10" creationId="{0265538C-5A2E-5FB9-418F-7D4909DBC9FE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4" creationId="{C4FE0EDF-9696-0776-7386-F2D57867051A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5" creationId="{61CBE4B2-C1F2-CBDB-B3CE-FDE26CF4CB7C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7" creationId="{CE7008A0-D749-1035-DD5D-323AD39F0CBB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19" creationId="{5351895B-5186-1A7F-B7C7-C9EBCC0A8B93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0" creationId="{C2E3D38F-271D-1464-C381-8A253D0E6AD6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2" creationId="{C3116871-1A77-1379-E437-ED328CD8B9D9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23" creationId="{B5761120-9104-4E79-B0E7-865A7C27C0B9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09.560" v="19504" actId="2711"/>
          <ac:spMkLst>
            <pc:docMk/>
            <pc:sldMk cId="0" sldId="315"/>
            <ac:spMk id="779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7:47:54.674" v="19502" actId="207"/>
          <ac:graphicFrameMkLst>
            <pc:docMk/>
            <pc:sldMk cId="0" sldId="315"/>
            <ac:graphicFrameMk id="781" creationId="{00000000-0000-0000-0000-000000000000}"/>
          </ac:graphicFrameMkLst>
        </pc:graphicFrameChg>
        <pc:picChg chg="del">
          <ac:chgData name="황신엽" userId="cabf1635-5c28-4baa-9fa6-33978eeacf4c" providerId="ADAL" clId="{8156B4CE-5DEE-4E2C-9018-72EA085BF5D8}" dt="2023-09-25T08:40:32.123" v="19886" actId="478"/>
          <ac:picMkLst>
            <pc:docMk/>
            <pc:sldMk cId="0" sldId="315"/>
            <ac:picMk id="3" creationId="{C33FB1A4-3EB6-512F-2F15-6DE84A4AD05B}"/>
          </ac:picMkLst>
        </pc:picChg>
        <pc:picChg chg="add mod">
          <ac:chgData name="황신엽" userId="cabf1635-5c28-4baa-9fa6-33978eeacf4c" providerId="ADAL" clId="{8156B4CE-5DEE-4E2C-9018-72EA085BF5D8}" dt="2023-09-25T08:40:32.289" v="19887"/>
          <ac:picMkLst>
            <pc:docMk/>
            <pc:sldMk cId="0" sldId="315"/>
            <ac:picMk id="4" creationId="{DCF9E919-FCB1-6876-7AD9-55221FC60017}"/>
          </ac:picMkLst>
        </pc:picChg>
      </pc:sldChg>
      <pc:sldChg chg="addSp modSp add del mod">
        <pc:chgData name="황신엽" userId="cabf1635-5c28-4baa-9fa6-33978eeacf4c" providerId="ADAL" clId="{8156B4CE-5DEE-4E2C-9018-72EA085BF5D8}" dt="2023-09-24T17:52:12.383" v="15328" actId="47"/>
        <pc:sldMkLst>
          <pc:docMk/>
          <pc:sldMk cId="2202889915" sldId="315"/>
        </pc:sldMkLst>
        <pc:spChg chg="add mod">
          <ac:chgData name="황신엽" userId="cabf1635-5c28-4baa-9fa6-33978eeacf4c" providerId="ADAL" clId="{8156B4CE-5DEE-4E2C-9018-72EA085BF5D8}" dt="2023-09-21T10:28:50.475" v="11169"/>
          <ac:spMkLst>
            <pc:docMk/>
            <pc:sldMk cId="2202889915" sldId="315"/>
            <ac:spMk id="2" creationId="{F0085482-EDBB-DA94-B06A-A9BCB14B3418}"/>
          </ac:spMkLst>
        </pc:spChg>
      </pc:sldChg>
      <pc:sldChg chg="addSp delSp modSp add del mod ord">
        <pc:chgData name="황신엽" userId="cabf1635-5c28-4baa-9fa6-33978eeacf4c" providerId="ADAL" clId="{8156B4CE-5DEE-4E2C-9018-72EA085BF5D8}" dt="2023-09-25T01:12:15.750" v="16050" actId="47"/>
        <pc:sldMkLst>
          <pc:docMk/>
          <pc:sldMk cId="0" sldId="316"/>
        </pc:sldMkLst>
        <pc:spChg chg="add del mod">
          <ac:chgData name="황신엽" userId="cabf1635-5c28-4baa-9fa6-33978eeacf4c" providerId="ADAL" clId="{8156B4CE-5DEE-4E2C-9018-72EA085BF5D8}" dt="2023-09-25T00:41:02.561" v="15970" actId="478"/>
          <ac:spMkLst>
            <pc:docMk/>
            <pc:sldMk cId="0" sldId="316"/>
            <ac:spMk id="2" creationId="{8EEF06D1-1FC8-B00C-E3D4-122CD59BC055}"/>
          </ac:spMkLst>
        </pc:spChg>
        <pc:spChg chg="mod">
          <ac:chgData name="황신엽" userId="cabf1635-5c28-4baa-9fa6-33978eeacf4c" providerId="ADAL" clId="{8156B4CE-5DEE-4E2C-9018-72EA085BF5D8}" dt="2023-09-25T00:41:14.471" v="15977" actId="20577"/>
          <ac:spMkLst>
            <pc:docMk/>
            <pc:sldMk cId="0" sldId="316"/>
            <ac:spMk id="349" creationId="{00000000-0000-0000-0000-000000000000}"/>
          </ac:spMkLst>
        </pc:spChg>
        <pc:picChg chg="add del">
          <ac:chgData name="황신엽" userId="cabf1635-5c28-4baa-9fa6-33978eeacf4c" providerId="ADAL" clId="{8156B4CE-5DEE-4E2C-9018-72EA085BF5D8}" dt="2023-09-24T17:58:17.634" v="15520" actId="478"/>
          <ac:picMkLst>
            <pc:docMk/>
            <pc:sldMk cId="0" sldId="316"/>
            <ac:picMk id="354" creationId="{00000000-0000-0000-0000-000000000000}"/>
          </ac:picMkLst>
        </pc:picChg>
      </pc:sldChg>
      <pc:sldChg chg="new del">
        <pc:chgData name="황신엽" userId="cabf1635-5c28-4baa-9fa6-33978eeacf4c" providerId="ADAL" clId="{8156B4CE-5DEE-4E2C-9018-72EA085BF5D8}" dt="2023-09-21T07:14:18.825" v="10153" actId="680"/>
        <pc:sldMkLst>
          <pc:docMk/>
          <pc:sldMk cId="652333108" sldId="316"/>
        </pc:sldMkLst>
      </pc:sldChg>
      <pc:sldChg chg="addSp delSp modSp add del mod">
        <pc:chgData name="황신엽" userId="cabf1635-5c28-4baa-9fa6-33978eeacf4c" providerId="ADAL" clId="{8156B4CE-5DEE-4E2C-9018-72EA085BF5D8}" dt="2023-09-25T08:44:09.323" v="19934" actId="47"/>
        <pc:sldMkLst>
          <pc:docMk/>
          <pc:sldMk cId="0" sldId="317"/>
        </pc:sldMkLst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3" creationId="{72C51536-FA4B-834D-7567-F2D8FDA8377F}"/>
          </ac:spMkLst>
        </pc:spChg>
        <pc:spChg chg="mod">
          <ac:chgData name="황신엽" userId="cabf1635-5c28-4baa-9fa6-33978eeacf4c" providerId="ADAL" clId="{8156B4CE-5DEE-4E2C-9018-72EA085BF5D8}" dt="2023-09-25T07:47:16.490" v="19499" actId="14100"/>
          <ac:spMkLst>
            <pc:docMk/>
            <pc:sldMk cId="0" sldId="317"/>
            <ac:spMk id="5" creationId="{53380B86-0552-9BA2-60A6-57A44DD2F9FE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" creationId="{D2E9AC8E-C44B-D6C5-04F1-B748AA50F368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8" creationId="{B038D0C3-5F54-EB99-BCD2-10C7E0D23EA1}"/>
          </ac:spMkLst>
        </pc:spChg>
        <pc:spChg chg="mod">
          <ac:chgData name="황신엽" userId="cabf1635-5c28-4baa-9fa6-33978eeacf4c" providerId="ADAL" clId="{8156B4CE-5DEE-4E2C-9018-72EA085BF5D8}" dt="2023-09-25T08:29:44.503" v="19811" actId="12788"/>
          <ac:spMkLst>
            <pc:docMk/>
            <pc:sldMk cId="0" sldId="317"/>
            <ac:spMk id="9" creationId="{A6C655FE-6117-978E-977F-0FE9EC5B3915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7:11.544" v="19498" actId="2711"/>
          <ac:spMkLst>
            <pc:docMk/>
            <pc:sldMk cId="0" sldId="317"/>
            <ac:spMk id="777" creationId="{00000000-0000-0000-0000-000000000000}"/>
          </ac:spMkLst>
        </pc:spChg>
        <pc:graphicFrameChg chg="add del mod">
          <ac:chgData name="황신엽" userId="cabf1635-5c28-4baa-9fa6-33978eeacf4c" providerId="ADAL" clId="{8156B4CE-5DEE-4E2C-9018-72EA085BF5D8}" dt="2023-09-25T07:46:44.302" v="19482"/>
          <ac:graphicFrameMkLst>
            <pc:docMk/>
            <pc:sldMk cId="0" sldId="317"/>
            <ac:graphicFrameMk id="2" creationId="{38988391-9375-3094-C0E9-8EED0E8B0AB6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7:46:55.100" v="19490"/>
          <ac:graphicFrameMkLst>
            <pc:docMk/>
            <pc:sldMk cId="0" sldId="317"/>
            <ac:graphicFrameMk id="4" creationId="{F7573D1B-22BD-CE19-A420-70A972039A28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7:47:04.784" v="19497"/>
          <ac:graphicFrameMkLst>
            <pc:docMk/>
            <pc:sldMk cId="0" sldId="317"/>
            <ac:graphicFrameMk id="6" creationId="{F8FC578B-B959-A996-AE54-D52B119529C6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7:46:40.231" v="19480"/>
          <ac:graphicFrameMkLst>
            <pc:docMk/>
            <pc:sldMk cId="0" sldId="317"/>
            <ac:graphicFrameMk id="782" creationId="{00000000-0000-0000-0000-000000000000}"/>
          </ac:graphicFrameMkLst>
        </pc:graphicFrameChg>
      </pc:sldChg>
      <pc:sldChg chg="addSp delSp modSp add del mod">
        <pc:chgData name="황신엽" userId="cabf1635-5c28-4baa-9fa6-33978eeacf4c" providerId="ADAL" clId="{8156B4CE-5DEE-4E2C-9018-72EA085BF5D8}" dt="2023-09-24T18:27:32.410" v="15532" actId="47"/>
        <pc:sldMkLst>
          <pc:docMk/>
          <pc:sldMk cId="2046082463" sldId="317"/>
        </pc:sldMkLst>
        <pc:spChg chg="add mod">
          <ac:chgData name="황신엽" userId="cabf1635-5c28-4baa-9fa6-33978eeacf4c" providerId="ADAL" clId="{8156B4CE-5DEE-4E2C-9018-72EA085BF5D8}" dt="2023-09-21T10:29:26.131" v="11198" actId="20577"/>
          <ac:spMkLst>
            <pc:docMk/>
            <pc:sldMk cId="2046082463" sldId="317"/>
            <ac:spMk id="2" creationId="{2B3EEA7D-0DD0-5D4C-F57F-CAFC408CAC0A}"/>
          </ac:spMkLst>
        </pc:spChg>
        <pc:spChg chg="add mod">
          <ac:chgData name="황신엽" userId="cabf1635-5c28-4baa-9fa6-33978eeacf4c" providerId="ADAL" clId="{8156B4CE-5DEE-4E2C-9018-72EA085BF5D8}" dt="2023-09-21T10:29:33.389" v="11214" actId="20577"/>
          <ac:spMkLst>
            <pc:docMk/>
            <pc:sldMk cId="2046082463" sldId="317"/>
            <ac:spMk id="3" creationId="{897FD091-E9DB-F3B6-B7C6-36259036735A}"/>
          </ac:spMkLst>
        </pc:spChg>
        <pc:spChg chg="add del mod">
          <ac:chgData name="황신엽" userId="cabf1635-5c28-4baa-9fa6-33978eeacf4c" providerId="ADAL" clId="{8156B4CE-5DEE-4E2C-9018-72EA085BF5D8}" dt="2023-09-21T10:29:40.323" v="11217"/>
          <ac:spMkLst>
            <pc:docMk/>
            <pc:sldMk cId="2046082463" sldId="317"/>
            <ac:spMk id="4" creationId="{AEF20DD7-865C-5CE7-AB30-0236C0132FFE}"/>
          </ac:spMkLst>
        </pc:spChg>
      </pc:sldChg>
      <pc:sldChg chg="modSp add mod">
        <pc:chgData name="황신엽" userId="cabf1635-5c28-4baa-9fa6-33978eeacf4c" providerId="ADAL" clId="{8156B4CE-5DEE-4E2C-9018-72EA085BF5D8}" dt="2023-09-25T08:44:58.685" v="19939" actId="208"/>
        <pc:sldMkLst>
          <pc:docMk/>
          <pc:sldMk cId="195805991" sldId="318"/>
        </pc:sldMkLst>
        <pc:spChg chg="mod">
          <ac:chgData name="황신엽" userId="cabf1635-5c28-4baa-9fa6-33978eeacf4c" providerId="ADAL" clId="{8156B4CE-5DEE-4E2C-9018-72EA085BF5D8}" dt="2023-09-25T08:44:52.388" v="19936" actId="208"/>
          <ac:spMkLst>
            <pc:docMk/>
            <pc:sldMk cId="195805991" sldId="318"/>
            <ac:spMk id="2" creationId="{69070A81-7B55-995B-DCDA-35613E414B36}"/>
          </ac:spMkLst>
        </pc:spChg>
        <pc:spChg chg="mod">
          <ac:chgData name="황신엽" userId="cabf1635-5c28-4baa-9fa6-33978eeacf4c" providerId="ADAL" clId="{8156B4CE-5DEE-4E2C-9018-72EA085BF5D8}" dt="2023-09-25T08:44:54.662" v="19937" actId="208"/>
          <ac:spMkLst>
            <pc:docMk/>
            <pc:sldMk cId="195805991" sldId="318"/>
            <ac:spMk id="3" creationId="{FE606978-743C-4DF4-B89F-FC0D4175C734}"/>
          </ac:spMkLst>
        </pc:spChg>
        <pc:spChg chg="mod">
          <ac:chgData name="황신엽" userId="cabf1635-5c28-4baa-9fa6-33978eeacf4c" providerId="ADAL" clId="{8156B4CE-5DEE-4E2C-9018-72EA085BF5D8}" dt="2023-09-25T04:57:30.337" v="17235" actId="207"/>
          <ac:spMkLst>
            <pc:docMk/>
            <pc:sldMk cId="195805991" sldId="318"/>
            <ac:spMk id="4" creationId="{07914F41-0A87-07E1-8F3F-19FD1F9D8F11}"/>
          </ac:spMkLst>
        </pc:spChg>
        <pc:spChg chg="mod">
          <ac:chgData name="황신엽" userId="cabf1635-5c28-4baa-9fa6-33978eeacf4c" providerId="ADAL" clId="{8156B4CE-5DEE-4E2C-9018-72EA085BF5D8}" dt="2023-09-25T04:57:48.989" v="17239" actId="207"/>
          <ac:spMkLst>
            <pc:docMk/>
            <pc:sldMk cId="195805991" sldId="318"/>
            <ac:spMk id="6" creationId="{753B0E97-E3C5-F0B1-CE2C-6A1005D30520}"/>
          </ac:spMkLst>
        </pc:spChg>
        <pc:spChg chg="mod">
          <ac:chgData name="황신엽" userId="cabf1635-5c28-4baa-9fa6-33978eeacf4c" providerId="ADAL" clId="{8156B4CE-5DEE-4E2C-9018-72EA085BF5D8}" dt="2023-09-25T08:44:56.660" v="19938" actId="208"/>
          <ac:spMkLst>
            <pc:docMk/>
            <pc:sldMk cId="195805991" sldId="318"/>
            <ac:spMk id="13" creationId="{3231D428-12A8-0F40-B36D-909BAA7E0928}"/>
          </ac:spMkLst>
        </pc:spChg>
        <pc:spChg chg="mod">
          <ac:chgData name="황신엽" userId="cabf1635-5c28-4baa-9fa6-33978eeacf4c" providerId="ADAL" clId="{8156B4CE-5DEE-4E2C-9018-72EA085BF5D8}" dt="2023-09-25T08:44:58.685" v="19939" actId="208"/>
          <ac:spMkLst>
            <pc:docMk/>
            <pc:sldMk cId="195805991" sldId="318"/>
            <ac:spMk id="14" creationId="{D44FF71E-2AC2-76D2-4BFA-A4752B43F7F5}"/>
          </ac:spMkLst>
        </pc:spChg>
        <pc:spChg chg="mod">
          <ac:chgData name="황신엽" userId="cabf1635-5c28-4baa-9fa6-33978eeacf4c" providerId="ADAL" clId="{8156B4CE-5DEE-4E2C-9018-72EA085BF5D8}" dt="2023-09-25T06:25:12.031" v="18782" actId="14100"/>
          <ac:spMkLst>
            <pc:docMk/>
            <pc:sldMk cId="195805991" sldId="318"/>
            <ac:spMk id="349" creationId="{00000000-0000-0000-0000-000000000000}"/>
          </ac:spMkLst>
        </pc:spChg>
      </pc:sldChg>
      <pc:sldChg chg="modSp add mod">
        <pc:chgData name="황신엽" userId="cabf1635-5c28-4baa-9fa6-33978eeacf4c" providerId="ADAL" clId="{8156B4CE-5DEE-4E2C-9018-72EA085BF5D8}" dt="2023-09-25T07:38:12.391" v="19361" actId="13822"/>
        <pc:sldMkLst>
          <pc:docMk/>
          <pc:sldMk cId="475593296" sldId="319"/>
        </pc:sldMkLst>
        <pc:spChg chg="mod">
          <ac:chgData name="황신엽" userId="cabf1635-5c28-4baa-9fa6-33978eeacf4c" providerId="ADAL" clId="{8156B4CE-5DEE-4E2C-9018-72EA085BF5D8}" dt="2023-09-25T07:38:12.391" v="19361" actId="13822"/>
          <ac:spMkLst>
            <pc:docMk/>
            <pc:sldMk cId="475593296" sldId="319"/>
            <ac:spMk id="3" creationId="{2C54E87F-BE41-3F24-D2E1-4C49E1433569}"/>
          </ac:spMkLst>
        </pc:spChg>
        <pc:spChg chg="mod">
          <ac:chgData name="황신엽" userId="cabf1635-5c28-4baa-9fa6-33978eeacf4c" providerId="ADAL" clId="{8156B4CE-5DEE-4E2C-9018-72EA085BF5D8}" dt="2023-09-25T04:27:11.891" v="17169" actId="207"/>
          <ac:spMkLst>
            <pc:docMk/>
            <pc:sldMk cId="475593296" sldId="319"/>
            <ac:spMk id="12" creationId="{9E4ED1D3-9D93-29C7-1926-A7776140C6C5}"/>
          </ac:spMkLst>
        </pc:spChg>
        <pc:spChg chg="mod">
          <ac:chgData name="황신엽" userId="cabf1635-5c28-4baa-9fa6-33978eeacf4c" providerId="ADAL" clId="{8156B4CE-5DEE-4E2C-9018-72EA085BF5D8}" dt="2023-09-25T04:27:57.597" v="17179" actId="208"/>
          <ac:spMkLst>
            <pc:docMk/>
            <pc:sldMk cId="475593296" sldId="319"/>
            <ac:spMk id="16" creationId="{890823A2-40C9-0BD1-24F1-70C8F78E3F9B}"/>
          </ac:spMkLst>
        </pc:spChg>
        <pc:spChg chg="mod">
          <ac:chgData name="황신엽" userId="cabf1635-5c28-4baa-9fa6-33978eeacf4c" providerId="ADAL" clId="{8156B4CE-5DEE-4E2C-9018-72EA085BF5D8}" dt="2023-09-25T04:27:20.293" v="17171" actId="208"/>
          <ac:spMkLst>
            <pc:docMk/>
            <pc:sldMk cId="475593296" sldId="319"/>
            <ac:spMk id="18" creationId="{0D11F4BB-22FA-793A-1564-3453F2F39DF2}"/>
          </ac:spMkLst>
        </pc:spChg>
        <pc:spChg chg="mod">
          <ac:chgData name="황신엽" userId="cabf1635-5c28-4baa-9fa6-33978eeacf4c" providerId="ADAL" clId="{8156B4CE-5DEE-4E2C-9018-72EA085BF5D8}" dt="2023-09-25T04:28:03.302" v="17183" actId="208"/>
          <ac:spMkLst>
            <pc:docMk/>
            <pc:sldMk cId="475593296" sldId="319"/>
            <ac:spMk id="23" creationId="{E1F18A26-EF75-0427-94D6-5A81E1B1702B}"/>
          </ac:spMkLst>
        </pc:spChg>
        <pc:spChg chg="mod">
          <ac:chgData name="황신엽" userId="cabf1635-5c28-4baa-9fa6-33978eeacf4c" providerId="ADAL" clId="{8156B4CE-5DEE-4E2C-9018-72EA085BF5D8}" dt="2023-09-25T04:28:01.318" v="17182" actId="208"/>
          <ac:spMkLst>
            <pc:docMk/>
            <pc:sldMk cId="475593296" sldId="319"/>
            <ac:spMk id="24" creationId="{FBA7E1CC-12E5-90AF-3787-076FEDAB21F2}"/>
          </ac:spMkLst>
        </pc:spChg>
        <pc:spChg chg="mod">
          <ac:chgData name="황신엽" userId="cabf1635-5c28-4baa-9fa6-33978eeacf4c" providerId="ADAL" clId="{8156B4CE-5DEE-4E2C-9018-72EA085BF5D8}" dt="2023-09-25T04:27:51.605" v="17174" actId="208"/>
          <ac:spMkLst>
            <pc:docMk/>
            <pc:sldMk cId="475593296" sldId="319"/>
            <ac:spMk id="25" creationId="{4C4E8308-8702-3E3C-777F-F6411CC7FB73}"/>
          </ac:spMkLst>
        </pc:spChg>
        <pc:spChg chg="mod">
          <ac:chgData name="황신엽" userId="cabf1635-5c28-4baa-9fa6-33978eeacf4c" providerId="ADAL" clId="{8156B4CE-5DEE-4E2C-9018-72EA085BF5D8}" dt="2023-09-25T04:28:25.198" v="17189" actId="208"/>
          <ac:spMkLst>
            <pc:docMk/>
            <pc:sldMk cId="475593296" sldId="319"/>
            <ac:spMk id="26" creationId="{98AE1F77-2904-CDA2-D079-001991A019E5}"/>
          </ac:spMkLst>
        </pc:spChg>
        <pc:spChg chg="mod">
          <ac:chgData name="황신엽" userId="cabf1635-5c28-4baa-9fa6-33978eeacf4c" providerId="ADAL" clId="{8156B4CE-5DEE-4E2C-9018-72EA085BF5D8}" dt="2023-09-25T04:28:10.064" v="17186" actId="208"/>
          <ac:spMkLst>
            <pc:docMk/>
            <pc:sldMk cId="475593296" sldId="319"/>
            <ac:spMk id="29" creationId="{2D92AB68-46F2-152A-7A2D-19F0EAC75BA7}"/>
          </ac:spMkLst>
        </pc:spChg>
        <pc:spChg chg="mod">
          <ac:chgData name="황신엽" userId="cabf1635-5c28-4baa-9fa6-33978eeacf4c" providerId="ADAL" clId="{8156B4CE-5DEE-4E2C-9018-72EA085BF5D8}" dt="2023-09-25T04:28:07.557" v="17185" actId="208"/>
          <ac:spMkLst>
            <pc:docMk/>
            <pc:sldMk cId="475593296" sldId="319"/>
            <ac:spMk id="30" creationId="{CF0D4E19-7D60-AD27-1220-28B827CC492A}"/>
          </ac:spMkLst>
        </pc:spChg>
        <pc:spChg chg="mod">
          <ac:chgData name="황신엽" userId="cabf1635-5c28-4baa-9fa6-33978eeacf4c" providerId="ADAL" clId="{8156B4CE-5DEE-4E2C-9018-72EA085BF5D8}" dt="2023-09-25T04:28:05.367" v="17184" actId="208"/>
          <ac:spMkLst>
            <pc:docMk/>
            <pc:sldMk cId="475593296" sldId="319"/>
            <ac:spMk id="31" creationId="{D423A28C-3F5A-7514-62A8-9B1B92CEE10E}"/>
          </ac:spMkLst>
        </pc:spChg>
        <pc:spChg chg="mod">
          <ac:chgData name="황신엽" userId="cabf1635-5c28-4baa-9fa6-33978eeacf4c" providerId="ADAL" clId="{8156B4CE-5DEE-4E2C-9018-72EA085BF5D8}" dt="2023-09-25T07:13:23.037" v="19172" actId="14100"/>
          <ac:spMkLst>
            <pc:docMk/>
            <pc:sldMk cId="475593296" sldId="319"/>
            <ac:spMk id="349" creationId="{00000000-0000-0000-0000-000000000000}"/>
          </ac:spMkLst>
        </pc:spChg>
      </pc:sldChg>
      <pc:sldChg chg="modSp add del mod">
        <pc:chgData name="황신엽" userId="cabf1635-5c28-4baa-9fa6-33978eeacf4c" providerId="ADAL" clId="{8156B4CE-5DEE-4E2C-9018-72EA085BF5D8}" dt="2023-09-25T08:34:26.050" v="19853" actId="2711"/>
        <pc:sldMkLst>
          <pc:docMk/>
          <pc:sldMk cId="4011663092" sldId="320"/>
        </pc:sldMkLst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6" creationId="{CCE3CA57-7787-4D24-990B-6E40432C5513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7" creationId="{F34EAE47-0021-8B16-B55F-FACC8852EE67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10" creationId="{2B61061A-C40A-172B-983C-47ADA754ACEE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19" creationId="{BB731C92-E8DD-1C4C-AD41-F6C81A6C1510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20" creationId="{5778270B-490B-95F5-437C-A42DA7792402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22" creationId="{9272775B-4A65-8F0A-CF93-809ECE860727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23" creationId="{5B4F77DD-793F-A55F-EB11-4C983DD0812A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40" creationId="{E02F66D7-DFBC-3D7A-CDFD-FABA8972EBB7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41" creationId="{968B0115-0739-0C93-74B7-41EFE4BE3134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42" creationId="{0FF165FC-68B9-9C3C-1E1C-8E86A1F4E9B8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26.050" v="19853" actId="2711"/>
          <ac:spMkLst>
            <pc:docMk/>
            <pc:sldMk cId="4011663092" sldId="320"/>
            <ac:spMk id="349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8:34:26.050" v="19853" actId="2711"/>
          <ac:grpSpMkLst>
            <pc:docMk/>
            <pc:sldMk cId="4011663092" sldId="320"/>
            <ac:grpSpMk id="34" creationId="{37519C6B-D4E1-0B18-F7D5-04F4140D7687}"/>
          </ac:grpSpMkLst>
        </pc:grpChg>
        <pc:grpChg chg="mod">
          <ac:chgData name="황신엽" userId="cabf1635-5c28-4baa-9fa6-33978eeacf4c" providerId="ADAL" clId="{8156B4CE-5DEE-4E2C-9018-72EA085BF5D8}" dt="2023-09-25T08:34:26.050" v="19853" actId="2711"/>
          <ac:grpSpMkLst>
            <pc:docMk/>
            <pc:sldMk cId="4011663092" sldId="320"/>
            <ac:grpSpMk id="346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" creationId="{B3CA0EE5-BBC5-AD59-D849-2A293464A8D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5" creationId="{D3F49828-FA88-0632-E465-F4B111AC362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8" creationId="{F9D33610-E3D9-B376-A2C3-0B5ADF16746C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9" creationId="{D60F7AC9-2826-4ACE-58FF-C88B1F5D5951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1" creationId="{4EB4513D-EE42-6797-59FE-6C2ACC00772D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3" creationId="{46655C00-BFA2-C597-EFD4-951076A1582C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4" creationId="{0B174E85-3048-8B0E-B6D5-2ADA0F313766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5" creationId="{F61ACB55-5574-F353-A484-471B91AB20E3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7" creationId="{0D66A547-7AC7-1F8E-5C26-0B0B8360D4E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18" creationId="{6F33A06D-4505-67E4-007E-AAFAEABE2744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24" creationId="{86B54E3F-6DF6-9305-E53F-766A17D764DA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25" creationId="{A4F2DA74-5943-05F1-D97C-FA1462B4A142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3" creationId="{F60084E7-D676-7BDC-9E50-EFC1D7507DD1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4" creationId="{1B994774-BA52-D07A-4291-D03B075B31F7}"/>
          </ac:picMkLst>
        </pc:picChg>
        <pc:picChg chg="mod">
          <ac:chgData name="황신엽" userId="cabf1635-5c28-4baa-9fa6-33978eeacf4c" providerId="ADAL" clId="{8156B4CE-5DEE-4E2C-9018-72EA085BF5D8}" dt="2023-09-25T08:34:26.050" v="19853" actId="2711"/>
          <ac:picMkLst>
            <pc:docMk/>
            <pc:sldMk cId="4011663092" sldId="320"/>
            <ac:picMk id="45" creationId="{79FC0F03-7E4B-4F81-6731-DB5F67AE5690}"/>
          </ac:picMkLst>
        </pc:picChg>
      </pc:sldChg>
      <pc:sldChg chg="modSp add del mod">
        <pc:chgData name="황신엽" userId="cabf1635-5c28-4baa-9fa6-33978eeacf4c" providerId="ADAL" clId="{8156B4CE-5DEE-4E2C-9018-72EA085BF5D8}" dt="2023-09-25T08:34:33.404" v="19854" actId="2711"/>
        <pc:sldMkLst>
          <pc:docMk/>
          <pc:sldMk cId="3026574193" sldId="321"/>
        </pc:sldMkLst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2" creationId="{C9D99D52-70A1-5BAB-F3BE-DA381AA1AB99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" creationId="{989E9BE2-D5D8-5755-5ACF-2DE8C7E2730D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4" creationId="{542272BB-5DE1-260E-91ED-00C5D24FC231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10" creationId="{50D9CBF4-F3C7-F49E-8C5F-5BA3CD6637F5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20" creationId="{60F11DB3-B50F-E679-6CA7-9FB306E2C0EF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21" creationId="{0474D0F0-E474-BB3A-9AAF-B8EDCCA3F704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33.404" v="19854" actId="2711"/>
          <ac:spMkLst>
            <pc:docMk/>
            <pc:sldMk cId="3026574193" sldId="321"/>
            <ac:spMk id="349" creationId="{00000000-0000-0000-0000-000000000000}"/>
          </ac:spMkLst>
        </pc:spChg>
      </pc:sldChg>
      <pc:sldChg chg="modSp add del mod">
        <pc:chgData name="황신엽" userId="cabf1635-5c28-4baa-9fa6-33978eeacf4c" providerId="ADAL" clId="{8156B4CE-5DEE-4E2C-9018-72EA085BF5D8}" dt="2023-09-25T07:15:57.947" v="19259" actId="2711"/>
        <pc:sldMkLst>
          <pc:docMk/>
          <pc:sldMk cId="3679657265" sldId="322"/>
        </pc:sldMkLst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13" creationId="{0556ECF0-4775-B3C6-E6E5-5AD6A8CCC24F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15" creationId="{064523C4-8FCB-B26E-F517-D3C2040863D1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1" creationId="{DC37C13C-1151-F0B8-61F4-F3F94670C947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2" creationId="{D6A11EC5-78C9-C0A5-154A-8BC28D6C55AB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3" creationId="{C55F052D-CADC-A94C-CD12-5EFD206CB454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4" creationId="{959C17C3-B49B-F630-3371-1A5A2C92C5EF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5" creationId="{C3F8169B-ED0D-3BBD-07FD-99A8E1A2C9BB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26" creationId="{A61AF074-00F7-3147-3C16-C0EA91325A35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7.947" v="19259" actId="2711"/>
          <ac:spMkLst>
            <pc:docMk/>
            <pc:sldMk cId="3679657265" sldId="322"/>
            <ac:spMk id="349" creationId="{00000000-0000-0000-0000-000000000000}"/>
          </ac:spMkLst>
        </pc:spChg>
      </pc:sldChg>
      <pc:sldChg chg="addSp delSp modSp add del mod">
        <pc:chgData name="황신엽" userId="cabf1635-5c28-4baa-9fa6-33978eeacf4c" providerId="ADAL" clId="{8156B4CE-5DEE-4E2C-9018-72EA085BF5D8}" dt="2023-09-25T07:08:53.640" v="19141" actId="47"/>
        <pc:sldMkLst>
          <pc:docMk/>
          <pc:sldMk cId="4249963050" sldId="323"/>
        </pc:sldMkLst>
        <pc:spChg chg="add del mod">
          <ac:chgData name="황신엽" userId="cabf1635-5c28-4baa-9fa6-33978eeacf4c" providerId="ADAL" clId="{8156B4CE-5DEE-4E2C-9018-72EA085BF5D8}" dt="2023-09-25T02:32:32.974" v="16882" actId="478"/>
          <ac:spMkLst>
            <pc:docMk/>
            <pc:sldMk cId="4249963050" sldId="323"/>
            <ac:spMk id="2" creationId="{04696019-AF55-44DE-2B2C-123C0F039C1A}"/>
          </ac:spMkLst>
        </pc:spChg>
        <pc:spChg chg="add mod">
          <ac:chgData name="황신엽" userId="cabf1635-5c28-4baa-9fa6-33978eeacf4c" providerId="ADAL" clId="{8156B4CE-5DEE-4E2C-9018-72EA085BF5D8}" dt="2023-09-25T00:14:36.428" v="15670" actId="14100"/>
          <ac:spMkLst>
            <pc:docMk/>
            <pc:sldMk cId="4249963050" sldId="323"/>
            <ac:spMk id="4" creationId="{5EB81B40-CBED-55B7-8A20-FA70838C80EA}"/>
          </ac:spMkLst>
        </pc:spChg>
        <pc:spChg chg="mod">
          <ac:chgData name="황신엽" userId="cabf1635-5c28-4baa-9fa6-33978eeacf4c" providerId="ADAL" clId="{8156B4CE-5DEE-4E2C-9018-72EA085BF5D8}" dt="2023-09-25T04:13:29.065" v="17159" actId="2711"/>
          <ac:spMkLst>
            <pc:docMk/>
            <pc:sldMk cId="4249963050" sldId="323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2:32:29.108" v="16881" actId="14100"/>
          <ac:graphicFrameMkLst>
            <pc:docMk/>
            <pc:sldMk cId="4249963050" sldId="323"/>
            <ac:graphicFrameMk id="3" creationId="{BDC63048-373B-D60A-FD89-B5A4271A4EDC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8:38:16.344" v="19881" actId="20577"/>
        <pc:sldMkLst>
          <pc:docMk/>
          <pc:sldMk cId="3663879393" sldId="324"/>
        </pc:sldMkLst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3" creationId="{70674FBE-C930-3A56-4FB8-2BEA1E200E1D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6" creationId="{74127EF3-B58A-A604-E3EB-790BBB7EBCD7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7" creationId="{1A8A314A-DEB6-A149-5137-FC6BBF538DE5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8" creationId="{C2584D2C-29B6-4EC4-4FEF-50DFB56F9F37}"/>
          </ac:spMkLst>
        </pc:spChg>
        <pc:spChg chg="mod">
          <ac:chgData name="황신엽" userId="cabf1635-5c28-4baa-9fa6-33978eeacf4c" providerId="ADAL" clId="{8156B4CE-5DEE-4E2C-9018-72EA085BF5D8}" dt="2023-09-25T04:30:04.939" v="17191" actId="208"/>
          <ac:spMkLst>
            <pc:docMk/>
            <pc:sldMk cId="3663879393" sldId="324"/>
            <ac:spMk id="13" creationId="{A33F5F2C-2957-4889-C5BE-ABEF09DA16CB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19" creationId="{B06BC9D8-783A-4F0C-61D3-6922FF06F33D}"/>
          </ac:spMkLst>
        </pc:spChg>
        <pc:spChg chg="mod">
          <ac:chgData name="황신엽" userId="cabf1635-5c28-4baa-9fa6-33978eeacf4c" providerId="ADAL" clId="{8156B4CE-5DEE-4E2C-9018-72EA085BF5D8}" dt="2023-09-25T01:48:25.002" v="16061" actId="207"/>
          <ac:spMkLst>
            <pc:docMk/>
            <pc:sldMk cId="3663879393" sldId="324"/>
            <ac:spMk id="22" creationId="{174BD37B-EF7B-59E3-C098-69283011D9D7}"/>
          </ac:spMkLst>
        </pc:spChg>
        <pc:spChg chg="mod">
          <ac:chgData name="황신엽" userId="cabf1635-5c28-4baa-9fa6-33978eeacf4c" providerId="ADAL" clId="{8156B4CE-5DEE-4E2C-9018-72EA085BF5D8}" dt="2023-09-25T04:30:10.864" v="17193" actId="1076"/>
          <ac:spMkLst>
            <pc:docMk/>
            <pc:sldMk cId="3663879393" sldId="324"/>
            <ac:spMk id="23" creationId="{6B022127-32F0-47DB-53F9-2A7B276560DE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24" creationId="{D5EE9DFA-F3F4-E1BE-DBA3-AA2975DFDD1E}"/>
          </ac:spMkLst>
        </pc:spChg>
        <pc:spChg chg="mod">
          <ac:chgData name="황신엽" userId="cabf1635-5c28-4baa-9fa6-33978eeacf4c" providerId="ADAL" clId="{8156B4CE-5DEE-4E2C-9018-72EA085BF5D8}" dt="2023-09-25T04:30:07.278" v="17192" actId="208"/>
          <ac:spMkLst>
            <pc:docMk/>
            <pc:sldMk cId="3663879393" sldId="324"/>
            <ac:spMk id="38" creationId="{1C3D1CC0-E163-6E2D-1037-0180297F4187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39" creationId="{C9505ABD-3690-7FDD-F0C4-1790055425B3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40" creationId="{FF36BC2B-1A36-3333-CB97-65AD611EE34D}"/>
          </ac:spMkLst>
        </pc:spChg>
        <pc:spChg chg="mod">
          <ac:chgData name="황신엽" userId="cabf1635-5c28-4baa-9fa6-33978eeacf4c" providerId="ADAL" clId="{8156B4CE-5DEE-4E2C-9018-72EA085BF5D8}" dt="2023-09-25T08:38:16.344" v="19881" actId="20577"/>
          <ac:spMkLst>
            <pc:docMk/>
            <pc:sldMk cId="3663879393" sldId="324"/>
            <ac:spMk id="41" creationId="{E4F979FC-E8E5-7018-4FAB-13D76D38FECC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42" creationId="{81505407-8293-0746-2C4D-2181BAAA57FC}"/>
          </ac:spMkLst>
        </pc:spChg>
        <pc:spChg chg="mod">
          <ac:chgData name="황신엽" userId="cabf1635-5c28-4baa-9fa6-33978eeacf4c" providerId="ADAL" clId="{8156B4CE-5DEE-4E2C-9018-72EA085BF5D8}" dt="2023-09-25T01:48:54.959" v="16069" actId="207"/>
          <ac:spMkLst>
            <pc:docMk/>
            <pc:sldMk cId="3663879393" sldId="324"/>
            <ac:spMk id="48" creationId="{C02A9DCC-2D0E-5FFE-A4E8-145FCF293545}"/>
          </ac:spMkLst>
        </pc:spChg>
        <pc:spChg chg="mod">
          <ac:chgData name="황신엽" userId="cabf1635-5c28-4baa-9fa6-33978eeacf4c" providerId="ADAL" clId="{8156B4CE-5DEE-4E2C-9018-72EA085BF5D8}" dt="2023-09-25T04:30:02.905" v="17190" actId="208"/>
          <ac:spMkLst>
            <pc:docMk/>
            <pc:sldMk cId="3663879393" sldId="324"/>
            <ac:spMk id="49" creationId="{BE6E9287-0AB4-F9CF-E71A-59924AA1C044}"/>
          </ac:spMkLst>
        </pc:spChg>
        <pc:spChg chg="mod">
          <ac:chgData name="황신엽" userId="cabf1635-5c28-4baa-9fa6-33978eeacf4c" providerId="ADAL" clId="{8156B4CE-5DEE-4E2C-9018-72EA085BF5D8}" dt="2023-09-25T01:48:29.891" v="16062" actId="207"/>
          <ac:spMkLst>
            <pc:docMk/>
            <pc:sldMk cId="3663879393" sldId="324"/>
            <ac:spMk id="50" creationId="{6B3867D6-3EB5-DF57-3B4A-2515C761EF91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51" creationId="{65F55927-B886-A602-3BF2-F473E4FBCB44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58" creationId="{2BE6008F-610E-0236-5A9C-4F28BDB5AA77}"/>
          </ac:spMkLst>
        </pc:spChg>
        <pc:spChg chg="mod">
          <ac:chgData name="황신엽" userId="cabf1635-5c28-4baa-9fa6-33978eeacf4c" providerId="ADAL" clId="{8156B4CE-5DEE-4E2C-9018-72EA085BF5D8}" dt="2023-09-25T00:08:24.432" v="15608" actId="2711"/>
          <ac:spMkLst>
            <pc:docMk/>
            <pc:sldMk cId="3663879393" sldId="324"/>
            <ac:spMk id="349" creationId="{00000000-0000-0000-0000-000000000000}"/>
          </ac:spMkLst>
        </pc:spChg>
        <pc:cxnChg chg="mod">
          <ac:chgData name="황신엽" userId="cabf1635-5c28-4baa-9fa6-33978eeacf4c" providerId="ADAL" clId="{8156B4CE-5DEE-4E2C-9018-72EA085BF5D8}" dt="2023-09-25T01:49:03.340" v="16070" actId="208"/>
          <ac:cxnSpMkLst>
            <pc:docMk/>
            <pc:sldMk cId="3663879393" sldId="324"/>
            <ac:cxnSpMk id="60" creationId="{12172E1C-119E-1997-7541-6823884D60D2}"/>
          </ac:cxnSpMkLst>
        </pc:cxnChg>
      </pc:sldChg>
      <pc:sldChg chg="modSp add mod ord">
        <pc:chgData name="황신엽" userId="cabf1635-5c28-4baa-9fa6-33978eeacf4c" providerId="ADAL" clId="{8156B4CE-5DEE-4E2C-9018-72EA085BF5D8}" dt="2023-09-25T07:16:15.049" v="19261"/>
        <pc:sldMkLst>
          <pc:docMk/>
          <pc:sldMk cId="509485256" sldId="325"/>
        </pc:sldMkLst>
        <pc:spChg chg="mod">
          <ac:chgData name="황신엽" userId="cabf1635-5c28-4baa-9fa6-33978eeacf4c" providerId="ADAL" clId="{8156B4CE-5DEE-4E2C-9018-72EA085BF5D8}" dt="2023-09-25T07:15:03.044" v="19185" actId="208"/>
          <ac:spMkLst>
            <pc:docMk/>
            <pc:sldMk cId="509485256" sldId="325"/>
            <ac:spMk id="9" creationId="{D9C0541E-592A-A3CE-E2CB-605DF0B2724C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10" creationId="{048294FD-346B-B553-707F-5FF62E64B6D8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11" creationId="{D6AE41B4-3821-88C7-37E1-B2EBE443DD7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13" creationId="{AF45FF4B-8382-6F26-0268-64F1C1EDD671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55.567" v="19183" actId="2711"/>
          <ac:spMkLst>
            <pc:docMk/>
            <pc:sldMk cId="509485256" sldId="325"/>
            <ac:spMk id="349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0:24:39.260" v="15806" actId="14100"/>
          <ac:graphicFrameMkLst>
            <pc:docMk/>
            <pc:sldMk cId="509485256" sldId="325"/>
            <ac:graphicFrameMk id="769" creationId="{00000000-0000-0000-0000-000000000000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8:46:41.313" v="19961" actId="208"/>
        <pc:sldMkLst>
          <pc:docMk/>
          <pc:sldMk cId="3431826538" sldId="326"/>
        </pc:sldMkLst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3" creationId="{72C51536-FA4B-834D-7567-F2D8FDA8377F}"/>
          </ac:spMkLst>
        </pc:spChg>
        <pc:spChg chg="mod">
          <ac:chgData name="황신엽" userId="cabf1635-5c28-4baa-9fa6-33978eeacf4c" providerId="ADAL" clId="{8156B4CE-5DEE-4E2C-9018-72EA085BF5D8}" dt="2023-09-25T08:31:07.943" v="19820" actId="14100"/>
          <ac:spMkLst>
            <pc:docMk/>
            <pc:sldMk cId="3431826538" sldId="326"/>
            <ac:spMk id="5" creationId="{53380B86-0552-9BA2-60A6-57A44DD2F9FE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" creationId="{D2E9AC8E-C44B-D6C5-04F1-B748AA50F368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8" creationId="{B038D0C3-5F54-EB99-BCD2-10C7E0D23EA1}"/>
          </ac:spMkLst>
        </pc:spChg>
        <pc:spChg chg="mod">
          <ac:chgData name="황신엽" userId="cabf1635-5c28-4baa-9fa6-33978eeacf4c" providerId="ADAL" clId="{8156B4CE-5DEE-4E2C-9018-72EA085BF5D8}" dt="2023-09-25T08:46:41.313" v="19961" actId="208"/>
          <ac:spMkLst>
            <pc:docMk/>
            <pc:sldMk cId="3431826538" sldId="326"/>
            <ac:spMk id="9" creationId="{A6C655FE-6117-978E-977F-0FE9EC5B3915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0:37.337" v="19815" actId="2711"/>
          <ac:spMkLst>
            <pc:docMk/>
            <pc:sldMk cId="3431826538" sldId="326"/>
            <ac:spMk id="777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8:46:26.612" v="19958" actId="122"/>
          <ac:graphicFrameMkLst>
            <pc:docMk/>
            <pc:sldMk cId="3431826538" sldId="326"/>
            <ac:graphicFrameMk id="4" creationId="{F7573D1B-22BD-CE19-A420-70A972039A28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6:33.776" v="19960" actId="207"/>
          <ac:graphicFrameMkLst>
            <pc:docMk/>
            <pc:sldMk cId="3431826538" sldId="326"/>
            <ac:graphicFrameMk id="6" creationId="{F8FC578B-B959-A996-AE54-D52B119529C6}"/>
          </ac:graphicFrameMkLst>
        </pc:graphicFrameChg>
        <pc:graphicFrameChg chg="modGraphic">
          <ac:chgData name="황신엽" userId="cabf1635-5c28-4baa-9fa6-33978eeacf4c" providerId="ADAL" clId="{8156B4CE-5DEE-4E2C-9018-72EA085BF5D8}" dt="2023-09-22T11:27:47.160" v="13571" actId="12385"/>
          <ac:graphicFrameMkLst>
            <pc:docMk/>
            <pc:sldMk cId="3431826538" sldId="326"/>
            <ac:graphicFrameMk id="769" creationId="{00000000-0000-0000-0000-000000000000}"/>
          </ac:graphicFrameMkLst>
        </pc:graphicFrameChg>
        <pc:graphicFrameChg chg="modGraphic">
          <ac:chgData name="황신엽" userId="cabf1635-5c28-4baa-9fa6-33978eeacf4c" providerId="ADAL" clId="{8156B4CE-5DEE-4E2C-9018-72EA085BF5D8}" dt="2023-09-25T08:46:19.514" v="19956" actId="207"/>
          <ac:graphicFrameMkLst>
            <pc:docMk/>
            <pc:sldMk cId="3431826538" sldId="326"/>
            <ac:graphicFrameMk id="782" creationId="{00000000-0000-0000-0000-000000000000}"/>
          </ac:graphicFrameMkLst>
        </pc:graphicFrameChg>
      </pc:sldChg>
      <pc:sldChg chg="add del">
        <pc:chgData name="황신엽" userId="cabf1635-5c28-4baa-9fa6-33978eeacf4c" providerId="ADAL" clId="{8156B4CE-5DEE-4E2C-9018-72EA085BF5D8}" dt="2023-09-25T06:12:44.663" v="18695" actId="47"/>
        <pc:sldMkLst>
          <pc:docMk/>
          <pc:sldMk cId="776121678" sldId="327"/>
        </pc:sldMkLst>
        <pc:spChg chg="mod">
          <ac:chgData name="황신엽" userId="cabf1635-5c28-4baa-9fa6-33978eeacf4c" providerId="ADAL" clId="{8156B4CE-5DEE-4E2C-9018-72EA085BF5D8}" dt="2023-09-25T07:14:45.911" v="19182" actId="208"/>
          <ac:spMkLst>
            <pc:docMk/>
            <pc:sldMk cId="776121678" sldId="327"/>
            <ac:spMk id="9" creationId="{D9C0541E-592A-A3CE-E2CB-605DF0B2724C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10" creationId="{048294FD-346B-B553-707F-5FF62E64B6D8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11" creationId="{D6AE41B4-3821-88C7-37E1-B2EBE443DD7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13" creationId="{AF45FF4B-8382-6F26-0268-64F1C1EDD671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4:38.966" v="19180" actId="2711"/>
          <ac:spMkLst>
            <pc:docMk/>
            <pc:sldMk cId="776121678" sldId="327"/>
            <ac:spMk id="349" creationId="{00000000-0000-0000-0000-000000000000}"/>
          </ac:spMkLst>
        </pc:spChg>
      </pc:sldChg>
      <pc:sldChg chg="modSp add del mod">
        <pc:chgData name="황신엽" userId="cabf1635-5c28-4baa-9fa6-33978eeacf4c" providerId="ADAL" clId="{8156B4CE-5DEE-4E2C-9018-72EA085BF5D8}" dt="2023-09-25T09:27:57.132" v="20051" actId="207"/>
        <pc:sldMkLst>
          <pc:docMk/>
          <pc:sldMk cId="2250700555" sldId="328"/>
        </pc:sldMkLst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2:08.510" v="19831" actId="2711"/>
          <ac:spMkLst>
            <pc:docMk/>
            <pc:sldMk cId="2250700555" sldId="328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27:57.132" v="20051" actId="207"/>
          <ac:graphicFrameMkLst>
            <pc:docMk/>
            <pc:sldMk cId="2250700555" sldId="328"/>
            <ac:graphicFrameMk id="769" creationId="{00000000-0000-0000-0000-000000000000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4T17:48:44.028" v="15267" actId="12385"/>
          <ac:graphicFrameMkLst>
            <pc:docMk/>
            <pc:sldMk cId="2250700555" sldId="328"/>
            <ac:graphicFrameMk id="781" creationId="{00000000-0000-0000-0000-000000000000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9:29:12.734" v="20092" actId="207"/>
        <pc:sldMkLst>
          <pc:docMk/>
          <pc:sldMk cId="3285515760" sldId="329"/>
        </pc:sldMkLst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4:44.254" v="19855" actId="2711"/>
          <ac:spMkLst>
            <pc:docMk/>
            <pc:sldMk cId="3285515760" sldId="329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29:12.734" v="20092" actId="207"/>
          <ac:graphicFrameMkLst>
            <pc:docMk/>
            <pc:sldMk cId="3285515760" sldId="329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1:10:36.118" v="16047" actId="1076"/>
          <ac:picMkLst>
            <pc:docMk/>
            <pc:sldMk cId="3285515760" sldId="329"/>
            <ac:picMk id="780" creationId="{00000000-0000-0000-0000-000000000000}"/>
          </ac:picMkLst>
        </pc:picChg>
      </pc:sldChg>
      <pc:sldChg chg="modSp add del mod">
        <pc:chgData name="황신엽" userId="cabf1635-5c28-4baa-9fa6-33978eeacf4c" providerId="ADAL" clId="{8156B4CE-5DEE-4E2C-9018-72EA085BF5D8}" dt="2023-09-25T09:30:16.299" v="20103" actId="2711"/>
        <pc:sldMkLst>
          <pc:docMk/>
          <pc:sldMk cId="529254387" sldId="330"/>
        </pc:sldMkLst>
        <pc:spChg chg="mod">
          <ac:chgData name="황신엽" userId="cabf1635-5c28-4baa-9fa6-33978eeacf4c" providerId="ADAL" clId="{8156B4CE-5DEE-4E2C-9018-72EA085BF5D8}" dt="2023-09-25T00:03:47.446" v="15604" actId="2711"/>
          <ac:spMkLst>
            <pc:docMk/>
            <pc:sldMk cId="529254387" sldId="330"/>
            <ac:spMk id="5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0:03:47.446" v="15604" actId="2711"/>
          <ac:spMkLst>
            <pc:docMk/>
            <pc:sldMk cId="529254387" sldId="330"/>
            <ac:spMk id="60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03.330" v="19858" actId="2711"/>
          <ac:spMkLst>
            <pc:docMk/>
            <pc:sldMk cId="529254387" sldId="330"/>
            <ac:spMk id="768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0:03:47.446" v="15604" actId="2711"/>
          <ac:grpSpMkLst>
            <pc:docMk/>
            <pc:sldMk cId="529254387" sldId="330"/>
            <ac:grpSpMk id="597" creationId="{00000000-0000-0000-0000-000000000000}"/>
          </ac:grpSpMkLst>
        </pc:grpChg>
        <pc:graphicFrameChg chg="mod modGraphic">
          <ac:chgData name="황신엽" userId="cabf1635-5c28-4baa-9fa6-33978eeacf4c" providerId="ADAL" clId="{8156B4CE-5DEE-4E2C-9018-72EA085BF5D8}" dt="2023-09-25T00:27:09.212" v="15965" actId="20577"/>
          <ac:graphicFrameMkLst>
            <pc:docMk/>
            <pc:sldMk cId="529254387" sldId="330"/>
            <ac:graphicFrameMk id="2" creationId="{2FD9EBEE-C025-F025-7F71-4E5825F98035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9:30:16.299" v="20103" actId="2711"/>
          <ac:graphicFrameMkLst>
            <pc:docMk/>
            <pc:sldMk cId="529254387" sldId="330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0:03:47.446" v="15604" actId="2711"/>
          <ac:picMkLst>
            <pc:docMk/>
            <pc:sldMk cId="529254387" sldId="330"/>
            <ac:picMk id="601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0:03:47.446" v="15604" actId="2711"/>
          <ac:picMkLst>
            <pc:docMk/>
            <pc:sldMk cId="529254387" sldId="330"/>
            <ac:picMk id="2050" creationId="{D15F79EE-9874-7057-88FD-20AC31D32ABF}"/>
          </ac:picMkLst>
        </pc:picChg>
        <pc:picChg chg="mod">
          <ac:chgData name="황신엽" userId="cabf1635-5c28-4baa-9fa6-33978eeacf4c" providerId="ADAL" clId="{8156B4CE-5DEE-4E2C-9018-72EA085BF5D8}" dt="2023-09-25T00:03:47.446" v="15604" actId="2711"/>
          <ac:picMkLst>
            <pc:docMk/>
            <pc:sldMk cId="529254387" sldId="330"/>
            <ac:picMk id="2054" creationId="{1F5384D3-A27E-2646-5D23-FCBF6A5AFBA1}"/>
          </ac:picMkLst>
        </pc:picChg>
      </pc:sldChg>
      <pc:sldChg chg="delSp modSp add del mod">
        <pc:chgData name="황신엽" userId="cabf1635-5c28-4baa-9fa6-33978eeacf4c" providerId="ADAL" clId="{8156B4CE-5DEE-4E2C-9018-72EA085BF5D8}" dt="2023-09-25T06:13:55.030" v="18704" actId="478"/>
        <pc:sldMkLst>
          <pc:docMk/>
          <pc:sldMk cId="3451970263" sldId="331"/>
        </pc:sldMkLst>
        <pc:spChg chg="del">
          <ac:chgData name="황신엽" userId="cabf1635-5c28-4baa-9fa6-33978eeacf4c" providerId="ADAL" clId="{8156B4CE-5DEE-4E2C-9018-72EA085BF5D8}" dt="2023-09-25T06:13:55.030" v="18704" actId="478"/>
          <ac:spMkLst>
            <pc:docMk/>
            <pc:sldMk cId="3451970263" sldId="331"/>
            <ac:spMk id="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5:25:12.059" v="17407" actId="20577"/>
          <ac:spMkLst>
            <pc:docMk/>
            <pc:sldMk cId="3451970263" sldId="331"/>
            <ac:spMk id="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4:11:21.891" v="17142" actId="20577"/>
          <ac:graphicFrameMkLst>
            <pc:docMk/>
            <pc:sldMk cId="3451970263" sldId="331"/>
            <ac:graphicFrameMk id="65" creationId="{00000000-0000-0000-0000-000000000000}"/>
          </ac:graphicFrameMkLst>
        </pc:graphicFrameChg>
      </pc:sldChg>
      <pc:sldChg chg="add">
        <pc:chgData name="황신엽" userId="cabf1635-5c28-4baa-9fa6-33978eeacf4c" providerId="ADAL" clId="{8156B4CE-5DEE-4E2C-9018-72EA085BF5D8}" dt="2023-09-25T04:23:58.099" v="17160"/>
        <pc:sldMkLst>
          <pc:docMk/>
          <pc:sldMk cId="2104297962" sldId="332"/>
        </pc:sldMkLst>
      </pc:sldChg>
      <pc:sldChg chg="modSp add mod">
        <pc:chgData name="황신엽" userId="cabf1635-5c28-4baa-9fa6-33978eeacf4c" providerId="ADAL" clId="{8156B4CE-5DEE-4E2C-9018-72EA085BF5D8}" dt="2023-09-25T07:27:28.937" v="19267" actId="2711"/>
        <pc:sldMkLst>
          <pc:docMk/>
          <pc:sldMk cId="0" sldId="333"/>
        </pc:sldMkLst>
        <pc:spChg chg="mod">
          <ac:chgData name="황신엽" userId="cabf1635-5c28-4baa-9fa6-33978eeacf4c" providerId="ADAL" clId="{8156B4CE-5DEE-4E2C-9018-72EA085BF5D8}" dt="2023-09-25T07:27:28.937" v="19267" actId="2711"/>
          <ac:spMkLst>
            <pc:docMk/>
            <pc:sldMk cId="0" sldId="333"/>
            <ac:spMk id="5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28.937" v="19267" actId="2711"/>
          <ac:spMkLst>
            <pc:docMk/>
            <pc:sldMk cId="0" sldId="333"/>
            <ac:spMk id="600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7:27:28.937" v="19267" actId="2711"/>
          <ac:grpSpMkLst>
            <pc:docMk/>
            <pc:sldMk cId="0" sldId="333"/>
            <ac:grpSpMk id="597" creationId="{00000000-0000-0000-0000-000000000000}"/>
          </ac:grpSpMkLst>
        </pc:grpChg>
        <pc:graphicFrameChg chg="mod modGraphic">
          <ac:chgData name="황신엽" userId="cabf1635-5c28-4baa-9fa6-33978eeacf4c" providerId="ADAL" clId="{8156B4CE-5DEE-4E2C-9018-72EA085BF5D8}" dt="2023-09-25T07:27:28.937" v="19267" actId="2711"/>
          <ac:graphicFrameMkLst>
            <pc:docMk/>
            <pc:sldMk cId="0" sldId="333"/>
            <ac:graphicFrameMk id="2" creationId="{2FD9EBEE-C025-F025-7F71-4E5825F98035}"/>
          </ac:graphicFrameMkLst>
        </pc:graphicFrameChg>
        <pc:picChg chg="mod">
          <ac:chgData name="황신엽" userId="cabf1635-5c28-4baa-9fa6-33978eeacf4c" providerId="ADAL" clId="{8156B4CE-5DEE-4E2C-9018-72EA085BF5D8}" dt="2023-09-25T07:27:28.937" v="19267" actId="2711"/>
          <ac:picMkLst>
            <pc:docMk/>
            <pc:sldMk cId="0" sldId="333"/>
            <ac:picMk id="601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7:27:28.937" v="19267" actId="2711"/>
          <ac:picMkLst>
            <pc:docMk/>
            <pc:sldMk cId="0" sldId="333"/>
            <ac:picMk id="2050" creationId="{D15F79EE-9874-7057-88FD-20AC31D32ABF}"/>
          </ac:picMkLst>
        </pc:picChg>
        <pc:picChg chg="mod">
          <ac:chgData name="황신엽" userId="cabf1635-5c28-4baa-9fa6-33978eeacf4c" providerId="ADAL" clId="{8156B4CE-5DEE-4E2C-9018-72EA085BF5D8}" dt="2023-09-25T07:27:28.937" v="19267" actId="2711"/>
          <ac:picMkLst>
            <pc:docMk/>
            <pc:sldMk cId="0" sldId="333"/>
            <ac:picMk id="2054" creationId="{1F5384D3-A27E-2646-5D23-FCBF6A5AFBA1}"/>
          </ac:picMkLst>
        </pc:picChg>
      </pc:sldChg>
      <pc:sldChg chg="delSp modSp add mod">
        <pc:chgData name="황신엽" userId="cabf1635-5c28-4baa-9fa6-33978eeacf4c" providerId="ADAL" clId="{8156B4CE-5DEE-4E2C-9018-72EA085BF5D8}" dt="2023-09-25T08:28:45.276" v="19799" actId="478"/>
        <pc:sldMkLst>
          <pc:docMk/>
          <pc:sldMk cId="0" sldId="334"/>
        </pc:sldMkLst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9" creationId="{00000000-0000-0000-0000-000000000000}"/>
          </ac:spMkLst>
        </pc:spChg>
        <pc:spChg chg="del mod">
          <ac:chgData name="황신엽" userId="cabf1635-5c28-4baa-9fa6-33978eeacf4c" providerId="ADAL" clId="{8156B4CE-5DEE-4E2C-9018-72EA085BF5D8}" dt="2023-09-25T08:28:43.402" v="19798" actId="478"/>
          <ac:spMkLst>
            <pc:docMk/>
            <pc:sldMk cId="0" sldId="334"/>
            <ac:spMk id="1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1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27:14.542" v="19265" actId="2711"/>
          <ac:spMkLst>
            <pc:docMk/>
            <pc:sldMk cId="0" sldId="334"/>
            <ac:spMk id="625" creationId="{00000000-0000-0000-0000-000000000000}"/>
          </ac:spMkLst>
        </pc:spChg>
        <pc:spChg chg="del mod">
          <ac:chgData name="황신엽" userId="cabf1635-5c28-4baa-9fa6-33978eeacf4c" providerId="ADAL" clId="{8156B4CE-5DEE-4E2C-9018-72EA085BF5D8}" dt="2023-09-25T08:28:45.276" v="19799" actId="478"/>
          <ac:spMkLst>
            <pc:docMk/>
            <pc:sldMk cId="0" sldId="334"/>
            <ac:spMk id="102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6:10:22.731" v="18681" actId="14100"/>
          <ac:graphicFrameMkLst>
            <pc:docMk/>
            <pc:sldMk cId="0" sldId="334"/>
            <ac:graphicFrameMk id="627" creationId="{00000000-0000-0000-0000-000000000000}"/>
          </ac:graphicFrameMkLst>
        </pc:graphicFrameChg>
        <pc:cxnChg chg="mod">
          <ac:chgData name="황신엽" userId="cabf1635-5c28-4baa-9fa6-33978eeacf4c" providerId="ADAL" clId="{8156B4CE-5DEE-4E2C-9018-72EA085BF5D8}" dt="2023-09-25T06:06:24.780" v="18260" actId="6549"/>
          <ac:cxnSpMkLst>
            <pc:docMk/>
            <pc:sldMk cId="0" sldId="334"/>
            <ac:cxnSpMk id="1033" creationId="{00000000-0000-0000-0000-000000000000}"/>
          </ac:cxnSpMkLst>
        </pc:cxnChg>
      </pc:sldChg>
      <pc:sldChg chg="modSp add mod">
        <pc:chgData name="황신엽" userId="cabf1635-5c28-4baa-9fa6-33978eeacf4c" providerId="ADAL" clId="{8156B4CE-5DEE-4E2C-9018-72EA085BF5D8}" dt="2023-09-25T07:53:10.867" v="19561" actId="207"/>
        <pc:sldMkLst>
          <pc:docMk/>
          <pc:sldMk cId="768995597" sldId="335"/>
        </pc:sldMkLst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6" creationId="{32705D48-AB8C-29B9-DA55-E01BBE49E2BE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50.893" v="19258" actId="2711"/>
          <ac:spMkLst>
            <pc:docMk/>
            <pc:sldMk cId="768995597" sldId="335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7:53:10.867" v="19561" actId="207"/>
          <ac:graphicFrameMkLst>
            <pc:docMk/>
            <pc:sldMk cId="768995597" sldId="335"/>
            <ac:graphicFrameMk id="3" creationId="{BDC63048-373B-D60A-FD89-B5A4271A4EDC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7:53:17.544" v="19563" actId="207"/>
        <pc:sldMkLst>
          <pc:docMk/>
          <pc:sldMk cId="2970045875" sldId="336"/>
        </pc:sldMkLst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6" creationId="{32705D48-AB8C-29B9-DA55-E01BBE49E2BE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15:45.208" v="19257" actId="2711"/>
          <ac:spMkLst>
            <pc:docMk/>
            <pc:sldMk cId="2970045875" sldId="336"/>
            <ac:spMk id="349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7:53:17.544" v="19563" actId="207"/>
          <ac:graphicFrameMkLst>
            <pc:docMk/>
            <pc:sldMk cId="2970045875" sldId="336"/>
            <ac:graphicFrameMk id="3" creationId="{BDC63048-373B-D60A-FD89-B5A4271A4EDC}"/>
          </ac:graphicFrameMkLst>
        </pc:graphicFrameChg>
      </pc:sldChg>
      <pc:sldChg chg="modSp add del mod">
        <pc:chgData name="황신엽" userId="cabf1635-5c28-4baa-9fa6-33978eeacf4c" providerId="ADAL" clId="{8156B4CE-5DEE-4E2C-9018-72EA085BF5D8}" dt="2023-09-25T07:49:53.574" v="19516" actId="2711"/>
        <pc:sldMkLst>
          <pc:docMk/>
          <pc:sldMk cId="0" sldId="337"/>
        </pc:sldMkLst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45" creationId="{77C2C71D-0996-52E3-6F24-4DBC11577A89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46" creationId="{EF62DE1B-0453-C089-F3F3-3F42ECB8B1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47" creationId="{1158CEFD-FA4B-88C7-20F8-BC624582F62D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5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8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79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0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1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2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9:53.574" v="19516" actId="2711"/>
          <ac:spMkLst>
            <pc:docMk/>
            <pc:sldMk cId="0" sldId="337"/>
            <ac:spMk id="821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7:49:36.190" v="19511" actId="207"/>
          <ac:grpSpMkLst>
            <pc:docMk/>
            <pc:sldMk cId="0" sldId="337"/>
            <ac:grpSpMk id="779" creationId="{00000000-0000-0000-0000-000000000000}"/>
          </ac:grpSpMkLst>
        </pc:grpChg>
        <pc:grpChg chg="mod">
          <ac:chgData name="황신엽" userId="cabf1635-5c28-4baa-9fa6-33978eeacf4c" providerId="ADAL" clId="{8156B4CE-5DEE-4E2C-9018-72EA085BF5D8}" dt="2023-09-25T07:49:36.190" v="19511" actId="207"/>
          <ac:grpSpMkLst>
            <pc:docMk/>
            <pc:sldMk cId="0" sldId="337"/>
            <ac:grpSpMk id="784" creationId="{00000000-0000-0000-0000-000000000000}"/>
          </ac:grpSpMkLst>
        </pc:grpChg>
        <pc:cxnChg chg="mod">
          <ac:chgData name="황신엽" userId="cabf1635-5c28-4baa-9fa6-33978eeacf4c" providerId="ADAL" clId="{8156B4CE-5DEE-4E2C-9018-72EA085BF5D8}" dt="2023-09-25T07:49:47.884" v="19515" actId="1076"/>
          <ac:cxnSpMkLst>
            <pc:docMk/>
            <pc:sldMk cId="0" sldId="337"/>
            <ac:cxnSpMk id="63" creationId="{8CADFCD5-1184-FAA2-EF46-F584C975ADBE}"/>
          </ac:cxnSpMkLst>
        </pc:cxnChg>
        <pc:cxnChg chg="mod">
          <ac:chgData name="황신엽" userId="cabf1635-5c28-4baa-9fa6-33978eeacf4c" providerId="ADAL" clId="{8156B4CE-5DEE-4E2C-9018-72EA085BF5D8}" dt="2023-09-25T07:49:47.884" v="19515" actId="1076"/>
          <ac:cxnSpMkLst>
            <pc:docMk/>
            <pc:sldMk cId="0" sldId="337"/>
            <ac:cxnSpMk id="808" creationId="{00000000-0000-0000-0000-000000000000}"/>
          </ac:cxnSpMkLst>
        </pc:cxnChg>
        <pc:cxnChg chg="mod">
          <ac:chgData name="황신엽" userId="cabf1635-5c28-4baa-9fa6-33978eeacf4c" providerId="ADAL" clId="{8156B4CE-5DEE-4E2C-9018-72EA085BF5D8}" dt="2023-09-25T07:49:47.884" v="19515" actId="1076"/>
          <ac:cxnSpMkLst>
            <pc:docMk/>
            <pc:sldMk cId="0" sldId="337"/>
            <ac:cxnSpMk id="809" creationId="{00000000-0000-0000-0000-000000000000}"/>
          </ac:cxnSpMkLst>
        </pc:cxnChg>
      </pc:sldChg>
      <pc:sldChg chg="modSp add del mod">
        <pc:chgData name="황신엽" userId="cabf1635-5c28-4baa-9fa6-33978eeacf4c" providerId="ADAL" clId="{8156B4CE-5DEE-4E2C-9018-72EA085BF5D8}" dt="2023-09-25T07:49:17.818" v="19510" actId="255"/>
        <pc:sldMkLst>
          <pc:docMk/>
          <pc:sldMk cId="3370730628" sldId="338"/>
        </pc:sldMkLst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2" creationId="{38DBE3F3-B9EB-A37F-1823-FE279D799B5C}"/>
          </ac:spMkLst>
        </pc:spChg>
        <pc:spChg chg="mod">
          <ac:chgData name="황신엽" userId="cabf1635-5c28-4baa-9fa6-33978eeacf4c" providerId="ADAL" clId="{8156B4CE-5DEE-4E2C-9018-72EA085BF5D8}" dt="2023-09-25T07:49:17.818" v="19510" actId="255"/>
          <ac:spMkLst>
            <pc:docMk/>
            <pc:sldMk cId="3370730628" sldId="338"/>
            <ac:spMk id="3" creationId="{8E5F401A-0469-4897-A1BD-BDE8ABEA2925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6" creationId="{AF45D0FD-4864-6325-A7FB-2C63ACFC1319}"/>
          </ac:spMkLst>
        </pc:spChg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16" creationId="{6E0F954A-F6B2-C13B-EB9B-A2DD5F585232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17" creationId="{C3E57122-4EA5-04D9-8B20-271410CD040F}"/>
          </ac:spMkLst>
        </pc:spChg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18" creationId="{DB5C2EF2-83DE-46FE-26A8-66C26AF38DB2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19" creationId="{3D07DB24-7C0C-AD0D-3D71-D66E27237051}"/>
          </ac:spMkLst>
        </pc:spChg>
        <pc:spChg chg="mod">
          <ac:chgData name="황신엽" userId="cabf1635-5c28-4baa-9fa6-33978eeacf4c" providerId="ADAL" clId="{8156B4CE-5DEE-4E2C-9018-72EA085BF5D8}" dt="2023-09-25T07:48:33.770" v="19506" actId="207"/>
          <ac:spMkLst>
            <pc:docMk/>
            <pc:sldMk cId="3370730628" sldId="338"/>
            <ac:spMk id="20" creationId="{14B89A1F-0F07-86B4-4595-D0C3598CC163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22" creationId="{3974E648-9EF2-C97E-D38B-DCAECC31AACB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23" creationId="{A7FE3DA2-652E-17CC-964B-A4F672FF3CD5}"/>
          </ac:spMkLst>
        </pc:spChg>
        <pc:spChg chg="mod">
          <ac:chgData name="황신엽" userId="cabf1635-5c28-4baa-9fa6-33978eeacf4c" providerId="ADAL" clId="{8156B4CE-5DEE-4E2C-9018-72EA085BF5D8}" dt="2023-09-25T07:48:37.814" v="19507" actId="208"/>
          <ac:spMkLst>
            <pc:docMk/>
            <pc:sldMk cId="3370730628" sldId="338"/>
            <ac:spMk id="24" creationId="{B1FE2C9C-6D04-B3B9-DAD6-97B699DF345C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1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7:48:19.771" v="19505" actId="2711"/>
          <ac:spMkLst>
            <pc:docMk/>
            <pc:sldMk cId="3370730628" sldId="338"/>
            <ac:spMk id="755" creationId="{00000000-0000-0000-0000-000000000000}"/>
          </ac:spMkLst>
        </pc:spChg>
      </pc:sldChg>
      <pc:sldChg chg="modSp add mod">
        <pc:chgData name="황신엽" userId="cabf1635-5c28-4baa-9fa6-33978eeacf4c" providerId="ADAL" clId="{8156B4CE-5DEE-4E2C-9018-72EA085BF5D8}" dt="2023-09-25T08:31:59.796" v="19830" actId="14100"/>
        <pc:sldMkLst>
          <pc:docMk/>
          <pc:sldMk cId="63728242" sldId="339"/>
        </pc:sldMkLst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2" creationId="{819553FB-52A7-2064-250A-026F55C02AFD}"/>
          </ac:spMkLst>
        </pc:spChg>
        <pc:spChg chg="mod">
          <ac:chgData name="황신엽" userId="cabf1635-5c28-4baa-9fa6-33978eeacf4c" providerId="ADAL" clId="{8156B4CE-5DEE-4E2C-9018-72EA085BF5D8}" dt="2023-09-25T08:31:46.917" v="19826" actId="14100"/>
          <ac:spMkLst>
            <pc:docMk/>
            <pc:sldMk cId="63728242" sldId="339"/>
            <ac:spMk id="3" creationId="{456B8ACF-02FC-B013-9D86-DD30441467F1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4" creationId="{8564E32D-E6DE-FD56-6E6A-01148B876D35}"/>
          </ac:spMkLst>
        </pc:spChg>
        <pc:spChg chg="mod">
          <ac:chgData name="황신엽" userId="cabf1635-5c28-4baa-9fa6-33978eeacf4c" providerId="ADAL" clId="{8156B4CE-5DEE-4E2C-9018-72EA085BF5D8}" dt="2023-09-25T08:31:51.859" v="19828" actId="14100"/>
          <ac:spMkLst>
            <pc:docMk/>
            <pc:sldMk cId="63728242" sldId="339"/>
            <ac:spMk id="5" creationId="{98A0B0D5-26E4-20B1-73C5-EE3AABB53C00}"/>
          </ac:spMkLst>
        </pc:spChg>
        <pc:spChg chg="mod">
          <ac:chgData name="황신엽" userId="cabf1635-5c28-4baa-9fa6-33978eeacf4c" providerId="ADAL" clId="{8156B4CE-5DEE-4E2C-9018-72EA085BF5D8}" dt="2023-09-25T08:31:49.480" v="19827" actId="14100"/>
          <ac:spMkLst>
            <pc:docMk/>
            <pc:sldMk cId="63728242" sldId="339"/>
            <ac:spMk id="6" creationId="{1C013AB0-A794-DEA4-EF6B-EE6CE2C1B906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" creationId="{37BFAF79-5E20-BD4C-1A15-FB5FA58CDD75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8" creationId="{E36A9CE8-8425-D6C8-D3AE-AF8097BC166F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9" creationId="{A9B9265F-1362-EE05-6FAC-45A95753B735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0" creationId="{1B33F655-F8B2-500A-A611-C9A090F281EA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1" creationId="{24FEE81C-0195-2A95-1FC4-FCE7E8A69476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2" creationId="{0162343E-509B-8803-3776-3F3F48318D06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16" creationId="{CB4A538E-C609-9744-BF8C-926E6A926C87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3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38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3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40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69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59.796" v="19830" actId="14100"/>
          <ac:spMkLst>
            <pc:docMk/>
            <pc:sldMk cId="63728242" sldId="339"/>
            <ac:spMk id="773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56.556" v="19829" actId="14100"/>
          <ac:spMkLst>
            <pc:docMk/>
            <pc:sldMk cId="63728242" sldId="339"/>
            <ac:spMk id="777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1:32.951" v="19824" actId="2711"/>
          <ac:spMkLst>
            <pc:docMk/>
            <pc:sldMk cId="63728242" sldId="339"/>
            <ac:spMk id="778" creationId="{00000000-0000-0000-0000-000000000000}"/>
          </ac:spMkLst>
        </pc:spChg>
        <pc:graphicFrameChg chg="modGraphic">
          <ac:chgData name="황신엽" userId="cabf1635-5c28-4baa-9fa6-33978eeacf4c" providerId="ADAL" clId="{8156B4CE-5DEE-4E2C-9018-72EA085BF5D8}" dt="2023-09-25T08:31:43.178" v="19825" actId="2711"/>
          <ac:graphicFrameMkLst>
            <pc:docMk/>
            <pc:sldMk cId="63728242" sldId="339"/>
            <ac:graphicFrameMk id="742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1:16.932" v="20121" actId="207"/>
        <pc:sldMkLst>
          <pc:docMk/>
          <pc:sldMk cId="1853848051" sldId="340"/>
        </pc:sldMkLst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5.142" v="19860" actId="2711"/>
          <ac:spMkLst>
            <pc:docMk/>
            <pc:sldMk cId="1853848051" sldId="340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1:16.932" v="20121" actId="207"/>
          <ac:graphicFrameMkLst>
            <pc:docMk/>
            <pc:sldMk cId="1853848051" sldId="340"/>
            <ac:graphicFrameMk id="769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2:35.536" v="20139" actId="2084"/>
        <pc:sldMkLst>
          <pc:docMk/>
          <pc:sldMk cId="3399434164" sldId="341"/>
        </pc:sldMkLst>
        <pc:spChg chg="mod">
          <ac:chgData name="황신엽" userId="cabf1635-5c28-4baa-9fa6-33978eeacf4c" providerId="ADAL" clId="{8156B4CE-5DEE-4E2C-9018-72EA085BF5D8}" dt="2023-09-25T08:35:21.969" v="19863" actId="1076"/>
          <ac:spMkLst>
            <pc:docMk/>
            <pc:sldMk cId="3399434164" sldId="341"/>
            <ac:spMk id="2" creationId="{C24E50E0-FC8A-1C9A-A993-4B2DFA26ED9C}"/>
          </ac:spMkLst>
        </pc:spChg>
        <pc:spChg chg="mod">
          <ac:chgData name="황신엽" userId="cabf1635-5c28-4baa-9fa6-33978eeacf4c" providerId="ADAL" clId="{8156B4CE-5DEE-4E2C-9018-72EA085BF5D8}" dt="2023-09-25T08:35:21.969" v="19863" actId="1076"/>
          <ac:spMkLst>
            <pc:docMk/>
            <pc:sldMk cId="3399434164" sldId="341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9.817" v="19861" actId="2711"/>
          <ac:spMkLst>
            <pc:docMk/>
            <pc:sldMk cId="3399434164" sldId="341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19.817" v="19861" actId="2711"/>
          <ac:spMkLst>
            <pc:docMk/>
            <pc:sldMk cId="3399434164" sldId="341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21.969" v="19863" actId="1076"/>
          <ac:spMkLst>
            <pc:docMk/>
            <pc:sldMk cId="3399434164" sldId="341"/>
            <ac:spMk id="76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8:35:21.969" v="19863" actId="1076"/>
          <ac:grpSpMkLst>
            <pc:docMk/>
            <pc:sldMk cId="3399434164" sldId="341"/>
            <ac:grpSpMk id="763" creationId="{00000000-0000-0000-0000-000000000000}"/>
          </ac:grpSpMkLst>
        </pc:grpChg>
        <pc:graphicFrameChg chg="mod modGraphic">
          <ac:chgData name="황신엽" userId="cabf1635-5c28-4baa-9fa6-33978eeacf4c" providerId="ADAL" clId="{8156B4CE-5DEE-4E2C-9018-72EA085BF5D8}" dt="2023-09-25T09:32:35.536" v="20139" actId="2084"/>
          <ac:graphicFrameMkLst>
            <pc:docMk/>
            <pc:sldMk cId="3399434164" sldId="341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8:35:21.969" v="19863" actId="1076"/>
          <ac:picMkLst>
            <pc:docMk/>
            <pc:sldMk cId="3399434164" sldId="341"/>
            <ac:picMk id="767" creationId="{00000000-0000-0000-0000-000000000000}"/>
          </ac:picMkLst>
        </pc:picChg>
      </pc:sldChg>
      <pc:sldChg chg="modSp add mod">
        <pc:chgData name="황신엽" userId="cabf1635-5c28-4baa-9fa6-33978eeacf4c" providerId="ADAL" clId="{8156B4CE-5DEE-4E2C-9018-72EA085BF5D8}" dt="2023-09-25T09:38:10.670" v="20247" actId="2084"/>
        <pc:sldMkLst>
          <pc:docMk/>
          <pc:sldMk cId="1015103130" sldId="342"/>
        </pc:sldMkLst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2" creationId="{A919BA25-B94D-391A-707C-4753C69F2A2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5:54.188" v="19868" actId="2711"/>
          <ac:spMkLst>
            <pc:docMk/>
            <pc:sldMk cId="1015103130" sldId="342"/>
            <ac:spMk id="7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8:10.670" v="20247" actId="2084"/>
          <ac:graphicFrameMkLst>
            <pc:docMk/>
            <pc:sldMk cId="1015103130" sldId="342"/>
            <ac:graphicFrameMk id="769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9:03.059" v="20276" actId="2084"/>
        <pc:sldMkLst>
          <pc:docMk/>
          <pc:sldMk cId="1361290218" sldId="343"/>
        </pc:sldMkLst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07.261" v="19869" actId="2711"/>
          <ac:spMkLst>
            <pc:docMk/>
            <pc:sldMk cId="1361290218" sldId="343"/>
            <ac:spMk id="766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05.834" v="20171" actId="14100"/>
          <ac:spMkLst>
            <pc:docMk/>
            <pc:sldMk cId="1361290218" sldId="343"/>
            <ac:spMk id="768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9:03.059" v="20276" actId="2084"/>
          <ac:graphicFrameMkLst>
            <pc:docMk/>
            <pc:sldMk cId="1361290218" sldId="343"/>
            <ac:graphicFrameMk id="769" creationId="{00000000-0000-0000-0000-000000000000}"/>
          </ac:graphicFrameMkLst>
        </pc:graphicFrameChg>
      </pc:sldChg>
      <pc:sldChg chg="modSp add mod">
        <pc:chgData name="황신엽" userId="cabf1635-5c28-4baa-9fa6-33978eeacf4c" providerId="ADAL" clId="{8156B4CE-5DEE-4E2C-9018-72EA085BF5D8}" dt="2023-09-25T09:36:18.232" v="20205" actId="2711"/>
        <pc:sldMkLst>
          <pc:docMk/>
          <pc:sldMk cId="4148193347" sldId="344"/>
        </pc:sldMkLst>
        <pc:spChg chg="mod">
          <ac:chgData name="황신엽" userId="cabf1635-5c28-4baa-9fa6-33978eeacf4c" providerId="ADAL" clId="{8156B4CE-5DEE-4E2C-9018-72EA085BF5D8}" dt="2023-09-25T09:34:09.037" v="20172" actId="14100"/>
          <ac:spMkLst>
            <pc:docMk/>
            <pc:sldMk cId="4148193347" sldId="344"/>
            <ac:spMk id="3" creationId="{DF6A5200-2677-2426-DD92-45C73FD94C05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8:36:46.957" v="19876" actId="2711"/>
          <ac:spMkLst>
            <pc:docMk/>
            <pc:sldMk cId="4148193347" sldId="344"/>
            <ac:spMk id="766" creationId="{00000000-0000-0000-0000-000000000000}"/>
          </ac:spMkLst>
        </pc:spChg>
        <pc:graphicFrameChg chg="mod modGraphic">
          <ac:chgData name="황신엽" userId="cabf1635-5c28-4baa-9fa6-33978eeacf4c" providerId="ADAL" clId="{8156B4CE-5DEE-4E2C-9018-72EA085BF5D8}" dt="2023-09-25T09:36:18.232" v="20205" actId="2711"/>
          <ac:graphicFrameMkLst>
            <pc:docMk/>
            <pc:sldMk cId="4148193347" sldId="344"/>
            <ac:graphicFrameMk id="769" creationId="{00000000-0000-0000-0000-000000000000}"/>
          </ac:graphicFrameMkLst>
        </pc:graphicFrameChg>
      </pc:sldChg>
      <pc:sldChg chg="addSp delSp modSp add mod">
        <pc:chgData name="황신엽" userId="cabf1635-5c28-4baa-9fa6-33978eeacf4c" providerId="ADAL" clId="{8156B4CE-5DEE-4E2C-9018-72EA085BF5D8}" dt="2023-09-25T09:43:42.611" v="20375" actId="2711"/>
        <pc:sldMkLst>
          <pc:docMk/>
          <pc:sldMk cId="2175607329" sldId="345"/>
        </pc:sldMkLst>
        <pc:spChg chg="mod">
          <ac:chgData name="황신엽" userId="cabf1635-5c28-4baa-9fa6-33978eeacf4c" providerId="ADAL" clId="{8156B4CE-5DEE-4E2C-9018-72EA085BF5D8}" dt="2023-09-25T09:34:23.132" v="20176" actId="14100"/>
          <ac:spMkLst>
            <pc:docMk/>
            <pc:sldMk cId="2175607329" sldId="345"/>
            <ac:spMk id="3" creationId="{84D1923D-E670-A231-AA52-A0C56EBD88E8}"/>
          </ac:spMkLst>
        </pc:spChg>
        <pc:spChg chg="mod">
          <ac:chgData name="황신엽" userId="cabf1635-5c28-4baa-9fa6-33978eeacf4c" providerId="ADAL" clId="{8156B4CE-5DEE-4E2C-9018-72EA085BF5D8}" dt="2023-09-25T09:34:20.678" v="20175" actId="14100"/>
          <ac:spMkLst>
            <pc:docMk/>
            <pc:sldMk cId="2175607329" sldId="345"/>
            <ac:spMk id="76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17.305" v="20173" actId="2711"/>
          <ac:spMkLst>
            <pc:docMk/>
            <pc:sldMk cId="2175607329" sldId="345"/>
            <ac:spMk id="76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17.305" v="20173" actId="2711"/>
          <ac:spMkLst>
            <pc:docMk/>
            <pc:sldMk cId="2175607329" sldId="345"/>
            <ac:spMk id="76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34:20.678" v="20175" actId="14100"/>
          <ac:spMkLst>
            <pc:docMk/>
            <pc:sldMk cId="2175607329" sldId="345"/>
            <ac:spMk id="76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9:34:20.678" v="20175" actId="14100"/>
          <ac:grpSpMkLst>
            <pc:docMk/>
            <pc:sldMk cId="2175607329" sldId="345"/>
            <ac:grpSpMk id="763" creationId="{00000000-0000-0000-0000-000000000000}"/>
          </ac:grpSpMkLst>
        </pc:grpChg>
        <pc:graphicFrameChg chg="add del mod modGraphic">
          <ac:chgData name="황신엽" userId="cabf1635-5c28-4baa-9fa6-33978eeacf4c" providerId="ADAL" clId="{8156B4CE-5DEE-4E2C-9018-72EA085BF5D8}" dt="2023-09-25T09:41:44.500" v="20364" actId="478"/>
          <ac:graphicFrameMkLst>
            <pc:docMk/>
            <pc:sldMk cId="2175607329" sldId="345"/>
            <ac:graphicFrameMk id="2" creationId="{6136F401-354E-92C0-5A32-E29FE29E7A5E}"/>
          </ac:graphicFrameMkLst>
        </pc:graphicFrameChg>
        <pc:graphicFrameChg chg="mod modGraphic">
          <ac:chgData name="황신엽" userId="cabf1635-5c28-4baa-9fa6-33978eeacf4c" providerId="ADAL" clId="{8156B4CE-5DEE-4E2C-9018-72EA085BF5D8}" dt="2023-09-25T09:43:42.611" v="20375" actId="2711"/>
          <ac:graphicFrameMkLst>
            <pc:docMk/>
            <pc:sldMk cId="2175607329" sldId="345"/>
            <ac:graphicFrameMk id="769" creationId="{00000000-0000-0000-0000-000000000000}"/>
          </ac:graphicFrameMkLst>
        </pc:graphicFrameChg>
        <pc:picChg chg="mod">
          <ac:chgData name="황신엽" userId="cabf1635-5c28-4baa-9fa6-33978eeacf4c" providerId="ADAL" clId="{8156B4CE-5DEE-4E2C-9018-72EA085BF5D8}" dt="2023-09-25T09:34:20.678" v="20175" actId="14100"/>
          <ac:picMkLst>
            <pc:docMk/>
            <pc:sldMk cId="2175607329" sldId="345"/>
            <ac:picMk id="767" creationId="{00000000-0000-0000-0000-000000000000}"/>
          </ac:picMkLst>
        </pc:picChg>
      </pc:sldChg>
      <pc:sldChg chg="delSp add mod">
        <pc:chgData name="황신엽" userId="cabf1635-5c28-4baa-9fa6-33978eeacf4c" providerId="ADAL" clId="{8156B4CE-5DEE-4E2C-9018-72EA085BF5D8}" dt="2023-09-25T08:19:35.800" v="19746" actId="478"/>
        <pc:sldMkLst>
          <pc:docMk/>
          <pc:sldMk cId="1327012471" sldId="346"/>
        </pc:sldMkLst>
        <pc:picChg chg="del">
          <ac:chgData name="황신엽" userId="cabf1635-5c28-4baa-9fa6-33978eeacf4c" providerId="ADAL" clId="{8156B4CE-5DEE-4E2C-9018-72EA085BF5D8}" dt="2023-09-25T08:19:35.800" v="19746" actId="478"/>
          <ac:picMkLst>
            <pc:docMk/>
            <pc:sldMk cId="1327012471" sldId="346"/>
            <ac:picMk id="11" creationId="{0DF86A9A-CFFD-DDF0-24FE-9993E81DD20C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3:57.327" v="20378" actId="2711"/>
        <pc:sldMkLst>
          <pc:docMk/>
          <pc:sldMk cId="1029076988" sldId="347"/>
        </pc:sldMkLst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7" creationId="{C48E7F65-1EF6-A3D8-CA36-7F882115E7DB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3:57.327" v="20378" actId="2711"/>
          <ac:spMkLst>
            <pc:docMk/>
            <pc:sldMk cId="1029076988" sldId="347"/>
            <ac:spMk id="54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9:43:57.327" v="20378" actId="2711"/>
          <ac:grpSpMkLst>
            <pc:docMk/>
            <pc:sldMk cId="1029076988" sldId="347"/>
            <ac:grpSpMk id="54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3" creationId="{B843DAF6-E262-277B-9593-8F111F274C46}"/>
          </ac:picMkLst>
        </pc:pic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4" creationId="{706F97D1-1A70-0630-1D7E-478E27089A66}"/>
          </ac:picMkLst>
        </pc:picChg>
        <pc:picChg chg="del">
          <ac:chgData name="황신엽" userId="cabf1635-5c28-4baa-9fa6-33978eeacf4c" providerId="ADAL" clId="{8156B4CE-5DEE-4E2C-9018-72EA085BF5D8}" dt="2023-09-25T08:03:36.014" v="19642" actId="478"/>
          <ac:picMkLst>
            <pc:docMk/>
            <pc:sldMk cId="1029076988" sldId="347"/>
            <ac:picMk id="11" creationId="{0DF86A9A-CFFD-DDF0-24FE-9993E81DD20C}"/>
          </ac:picMkLst>
        </pc:pic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15" creationId="{E1987CC2-E6A2-2C73-4BDA-C39F02DB4F93}"/>
          </ac:picMkLst>
        </pc:picChg>
        <pc:picChg chg="mod">
          <ac:chgData name="황신엽" userId="cabf1635-5c28-4baa-9fa6-33978eeacf4c" providerId="ADAL" clId="{8156B4CE-5DEE-4E2C-9018-72EA085BF5D8}" dt="2023-09-25T09:43:57.327" v="20378" actId="2711"/>
          <ac:picMkLst>
            <pc:docMk/>
            <pc:sldMk cId="1029076988" sldId="347"/>
            <ac:picMk id="547" creationId="{00000000-0000-0000-0000-000000000000}"/>
          </ac:picMkLst>
        </pc:picChg>
      </pc:sldChg>
      <pc:sldChg chg="modSp add mod">
        <pc:chgData name="황신엽" userId="cabf1635-5c28-4baa-9fa6-33978eeacf4c" providerId="ADAL" clId="{8156B4CE-5DEE-4E2C-9018-72EA085BF5D8}" dt="2023-09-25T09:44:02.300" v="20379" actId="2711"/>
        <pc:sldMkLst>
          <pc:docMk/>
          <pc:sldMk cId="0" sldId="348"/>
        </pc:sldMkLst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3" creationId="{B5513A3D-D7FD-83E3-F8B3-39FEAD39FCAB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" creationId="{AECFB108-27C9-87E3-C793-956A19099792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6" creationId="{B88914EC-E886-BE38-F642-18815590E25B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7" creationId="{D7DA8DFA-8E2F-78D4-3DAB-1284D9C2B62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19" creationId="{579DA9AE-EE92-BBE2-94F4-D5A63881E6DD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02.300" v="20379" actId="2711"/>
          <ac:spMkLst>
            <pc:docMk/>
            <pc:sldMk cId="0" sldId="348"/>
            <ac:spMk id="546" creationId="{00000000-0000-0000-0000-000000000000}"/>
          </ac:spMkLst>
        </pc:spChg>
      </pc:sldChg>
      <pc:sldChg chg="delSp modSp add mod">
        <pc:chgData name="황신엽" userId="cabf1635-5c28-4baa-9fa6-33978eeacf4c" providerId="ADAL" clId="{8156B4CE-5DEE-4E2C-9018-72EA085BF5D8}" dt="2023-09-25T09:44:22.401" v="20383" actId="2711"/>
        <pc:sldMkLst>
          <pc:docMk/>
          <pc:sldMk cId="3340151320" sldId="349"/>
        </pc:sldMkLst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3" creationId="{6ECAE39D-BE46-7076-DD66-191FC7C1FDCC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2.401" v="20383" actId="2711"/>
          <ac:spMkLst>
            <pc:docMk/>
            <pc:sldMk cId="3340151320" sldId="349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40.419" v="19644" actId="478"/>
          <ac:picMkLst>
            <pc:docMk/>
            <pc:sldMk cId="3340151320" sldId="349"/>
            <ac:picMk id="11" creationId="{0DF86A9A-CFFD-DDF0-24FE-9993E81DD20C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4:27.203" v="20384" actId="2711"/>
        <pc:sldMkLst>
          <pc:docMk/>
          <pc:sldMk cId="2374564585" sldId="350"/>
        </pc:sldMkLst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6" creationId="{B1B36F5C-F5D8-3F73-05A0-8CB0C8B2EAA1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27.203" v="20384" actId="2711"/>
          <ac:spMkLst>
            <pc:docMk/>
            <pc:sldMk cId="2374564585" sldId="350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41.455" v="19645" actId="478"/>
          <ac:picMkLst>
            <pc:docMk/>
            <pc:sldMk cId="2374564585" sldId="350"/>
            <ac:picMk id="11" creationId="{0DF86A9A-CFFD-DDF0-24FE-9993E81DD20C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4:32.529" v="20385" actId="2711"/>
        <pc:sldMkLst>
          <pc:docMk/>
          <pc:sldMk cId="331301841" sldId="351"/>
        </pc:sldMkLst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6" creationId="{B1B36F5C-F5D8-3F73-05A0-8CB0C8B2EAA1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2.529" v="20385" actId="2711"/>
          <ac:spMkLst>
            <pc:docMk/>
            <pc:sldMk cId="331301841" sldId="351"/>
            <ac:spMk id="546" creationId="{00000000-0000-0000-0000-000000000000}"/>
          </ac:spMkLst>
        </pc:spChg>
        <pc:grpChg chg="mod">
          <ac:chgData name="황신엽" userId="cabf1635-5c28-4baa-9fa6-33978eeacf4c" providerId="ADAL" clId="{8156B4CE-5DEE-4E2C-9018-72EA085BF5D8}" dt="2023-09-25T09:44:32.529" v="20385" actId="2711"/>
          <ac:grpSpMkLst>
            <pc:docMk/>
            <pc:sldMk cId="331301841" sldId="351"/>
            <ac:grpSpMk id="543" creationId="{00000000-0000-0000-0000-000000000000}"/>
          </ac:grpSpMkLst>
        </pc:grp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4" creationId="{706F97D1-1A70-0630-1D7E-478E27089A66}"/>
          </ac:picMkLst>
        </pc:pic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7" creationId="{EA4BAD7A-A93A-2ED5-2D55-1C3DACFE78F6}"/>
          </ac:picMkLst>
        </pc:picChg>
        <pc:picChg chg="del">
          <ac:chgData name="황신엽" userId="cabf1635-5c28-4baa-9fa6-33978eeacf4c" providerId="ADAL" clId="{8156B4CE-5DEE-4E2C-9018-72EA085BF5D8}" dt="2023-09-25T08:03:42.632" v="19646" actId="478"/>
          <ac:picMkLst>
            <pc:docMk/>
            <pc:sldMk cId="331301841" sldId="351"/>
            <ac:picMk id="11" creationId="{0DF86A9A-CFFD-DDF0-24FE-9993E81DD20C}"/>
          </ac:picMkLst>
        </pc:pic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547" creationId="{00000000-0000-0000-0000-000000000000}"/>
          </ac:picMkLst>
        </pc:picChg>
        <pc:picChg chg="mod">
          <ac:chgData name="황신엽" userId="cabf1635-5c28-4baa-9fa6-33978eeacf4c" providerId="ADAL" clId="{8156B4CE-5DEE-4E2C-9018-72EA085BF5D8}" dt="2023-09-25T09:44:32.529" v="20385" actId="2711"/>
          <ac:picMkLst>
            <pc:docMk/>
            <pc:sldMk cId="331301841" sldId="351"/>
            <ac:picMk id="5122" creationId="{3749EFC4-9BF7-097B-014D-2C3624EFB12A}"/>
          </ac:picMkLst>
        </pc:picChg>
      </pc:sldChg>
      <pc:sldChg chg="delSp modSp add mod">
        <pc:chgData name="황신엽" userId="cabf1635-5c28-4baa-9fa6-33978eeacf4c" providerId="ADAL" clId="{8156B4CE-5DEE-4E2C-9018-72EA085BF5D8}" dt="2023-09-25T09:44:38.355" v="20386" actId="2711"/>
        <pc:sldMkLst>
          <pc:docMk/>
          <pc:sldMk cId="2592280517" sldId="352"/>
        </pc:sldMkLst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2" creationId="{A5067136-CBC2-CB70-0282-730C0C829883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8" creationId="{4BDBCA68-34FA-DC66-5234-1168B19AB3BC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0" creationId="{B1F80C9B-181C-B77C-BCE8-7F84465DBDBA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2" creationId="{3EAD83D8-DB83-65E5-14CC-D686F118CE69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3" creationId="{2B6974EE-46A2-97B7-B806-1ED7CBEF88AD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14" creationId="{2CE9381D-3C8B-BD3C-33D4-553018724AE4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22" creationId="{29917DD3-78EE-02E3-81E7-42FD861F22AC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23" creationId="{CC518CCF-D327-1AB2-80A8-D62AF1AB4664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2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4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5" creationId="{00000000-0000-0000-0000-000000000000}"/>
          </ac:spMkLst>
        </pc:spChg>
        <pc:spChg chg="mod">
          <ac:chgData name="황신엽" userId="cabf1635-5c28-4baa-9fa6-33978eeacf4c" providerId="ADAL" clId="{8156B4CE-5DEE-4E2C-9018-72EA085BF5D8}" dt="2023-09-25T09:44:38.355" v="20386" actId="2711"/>
          <ac:spMkLst>
            <pc:docMk/>
            <pc:sldMk cId="2592280517" sldId="352"/>
            <ac:spMk id="546" creationId="{00000000-0000-0000-0000-000000000000}"/>
          </ac:spMkLst>
        </pc:spChg>
        <pc:picChg chg="del">
          <ac:chgData name="황신엽" userId="cabf1635-5c28-4baa-9fa6-33978eeacf4c" providerId="ADAL" clId="{8156B4CE-5DEE-4E2C-9018-72EA085BF5D8}" dt="2023-09-25T08:03:44.045" v="19647" actId="478"/>
          <ac:picMkLst>
            <pc:docMk/>
            <pc:sldMk cId="2592280517" sldId="352"/>
            <ac:picMk id="11" creationId="{0DF86A9A-CFFD-DDF0-24FE-9993E81DD20C}"/>
          </ac:picMkLst>
        </pc:picChg>
      </pc:sldChg>
      <pc:sldChg chg="add del">
        <pc:chgData name="황신엽" userId="cabf1635-5c28-4baa-9fa6-33978eeacf4c" providerId="ADAL" clId="{8156B4CE-5DEE-4E2C-9018-72EA085BF5D8}" dt="2023-09-25T07:59:13.186" v="19604"/>
        <pc:sldMkLst>
          <pc:docMk/>
          <pc:sldMk cId="4179631179" sldId="353"/>
        </pc:sldMkLst>
      </pc:sldChg>
      <pc:sldChg chg="add del">
        <pc:chgData name="황신엽" userId="cabf1635-5c28-4baa-9fa6-33978eeacf4c" providerId="ADAL" clId="{8156B4CE-5DEE-4E2C-9018-72EA085BF5D8}" dt="2023-09-25T07:59:13.186" v="19604"/>
        <pc:sldMkLst>
          <pc:docMk/>
          <pc:sldMk cId="1532053999" sldId="35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FEFD9B5-5B98-409E-A498-3C4A90F3C9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D98018-92A5-4DED-9E7B-98F7E37A33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8D9B00-34E3-4705-8922-E26E8B470E63}" type="datetimeFigureOut">
              <a:rPr lang="ko-KR" altLang="en-US" smtClean="0"/>
              <a:t>2023-11-27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E9B2E9-685E-40A8-9B8B-0E5A33FC90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737653-A1F5-46CC-A2F7-E2EC6BDBA4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4B60C1-F234-4C56-8B6F-5CDC61195F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6911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0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sv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9F9827E-6EB1-4229-978A-9843F1D494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259080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200"/>
            </a:lvl1pPr>
          </a:lstStyle>
          <a:p>
            <a:r>
              <a:rPr lang="en-US" altLang="ko-KR" dirty="0"/>
              <a:t>-</a:t>
            </a:r>
            <a:fld id="{914C1447-46A9-4909-9E20-41538FA6C06B}" type="slidenum">
              <a:rPr lang="ko-KR" altLang="en-US" smtClean="0"/>
              <a:pPr/>
              <a:t>‹#›</a:t>
            </a:fld>
            <a:r>
              <a:rPr lang="en-US" altLang="ko-KR" dirty="0"/>
              <a:t>-</a:t>
            </a:r>
            <a:endParaRPr lang="ko-KR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맑은 고딕" panose="020B0503020000020004" pitchFamily="50" charset="-127"/>
        <a:ea typeface="맑은 고딕" panose="020B0503020000020004" pitchFamily="50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6472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22196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2516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13856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7919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41054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0304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43603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0561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7274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48676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59078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64943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20664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67377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75177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7698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21208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6660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0211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76457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27730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24651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247965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45414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807701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2414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741326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2506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201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8111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2058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0552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2317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377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6" name="Google Shape;16;p18"/>
          <p:cNvSpPr txBox="1">
            <a:spLocks noGrp="1"/>
          </p:cNvSpPr>
          <p:nvPr>
            <p:ph type="sldNum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1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r>
              <a:rPr lang="en-US" altLang="ko-KR" dirty="0"/>
              <a:t>-</a:t>
            </a:r>
            <a:fld id="{00000000-1234-1234-1234-123412341234}" type="slidenum">
              <a:rPr lang="en-US" altLang="ko-KR" smtClean="0"/>
              <a:pPr/>
              <a:t>‹#›</a:t>
            </a:fld>
            <a:r>
              <a:rPr lang="en-US" altLang="ko-KR" dirty="0"/>
              <a:t>-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6;p18">
            <a:extLst>
              <a:ext uri="{FF2B5EF4-FFF2-40B4-BE49-F238E27FC236}">
                <a16:creationId xmlns:a16="http://schemas.microsoft.com/office/drawing/2014/main" id="{0FB320DC-F52E-44F4-99C2-3CD2E577472F}"/>
              </a:ext>
            </a:extLst>
          </p:cNvPr>
          <p:cNvSpPr txBox="1">
            <a:spLocks/>
          </p:cNvSpPr>
          <p:nvPr userDrawn="1"/>
        </p:nvSpPr>
        <p:spPr>
          <a:xfrm>
            <a:off x="4724400" y="6540500"/>
            <a:ext cx="2743200" cy="3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400" b="1" dirty="0">
                <a:solidFill>
                  <a:schemeClr val="tx1"/>
                </a:solidFill>
                <a:latin typeface="+mj-ea"/>
                <a:ea typeface="+mj-ea"/>
              </a:rPr>
              <a:t>-</a:t>
            </a:r>
            <a:fld id="{00000000-1234-1234-1234-123412341234}" type="slidenum">
              <a:rPr lang="en-US" altLang="ko-KR" sz="1400" b="1" smtClean="0">
                <a:solidFill>
                  <a:schemeClr val="tx1"/>
                </a:solidFill>
                <a:latin typeface="+mj-ea"/>
                <a:ea typeface="+mj-ea"/>
              </a:rPr>
              <a:pPr/>
              <a:t>‹#›</a:t>
            </a:fld>
            <a:r>
              <a:rPr lang="en-US" altLang="ko-KR" sz="1400" b="1" dirty="0">
                <a:solidFill>
                  <a:schemeClr val="tx1"/>
                </a:solidFill>
                <a:latin typeface="+mj-ea"/>
                <a:ea typeface="+mj-ea"/>
              </a:rPr>
              <a:t>-</a:t>
            </a:r>
            <a:endParaRPr lang="ko-KR" altLang="en-US" sz="1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91466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2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4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2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2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55.pn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7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Worksheet2.xlsx"/><Relationship Id="rId5" Type="http://schemas.openxmlformats.org/officeDocument/2006/relationships/image" Target="../media/image56.emf"/><Relationship Id="rId4" Type="http://schemas.openxmlformats.org/officeDocument/2006/relationships/package" Target="../embeddings/Microsoft_Excel_Worksheet1.xlsx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4.xlsx"/><Relationship Id="rId3" Type="http://schemas.openxmlformats.org/officeDocument/2006/relationships/image" Target="../media/image2.png"/><Relationship Id="rId7" Type="http://schemas.openxmlformats.org/officeDocument/2006/relationships/image" Target="../media/image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Worksheet3.xlsx"/><Relationship Id="rId5" Type="http://schemas.openxmlformats.org/officeDocument/2006/relationships/image" Target="../media/image59.png"/><Relationship Id="rId4" Type="http://schemas.openxmlformats.org/officeDocument/2006/relationships/image" Target="../media/image58.png"/><Relationship Id="rId9" Type="http://schemas.openxmlformats.org/officeDocument/2006/relationships/image" Target="../media/image5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13" Type="http://schemas.openxmlformats.org/officeDocument/2006/relationships/image" Target="../media/image74.png"/><Relationship Id="rId18" Type="http://schemas.openxmlformats.org/officeDocument/2006/relationships/image" Target="../media/image79.png"/><Relationship Id="rId3" Type="http://schemas.openxmlformats.org/officeDocument/2006/relationships/image" Target="../media/image65.png"/><Relationship Id="rId7" Type="http://schemas.openxmlformats.org/officeDocument/2006/relationships/image" Target="../media/image68.png"/><Relationship Id="rId12" Type="http://schemas.openxmlformats.org/officeDocument/2006/relationships/image" Target="../media/image73.png"/><Relationship Id="rId17" Type="http://schemas.openxmlformats.org/officeDocument/2006/relationships/image" Target="../media/image78.png"/><Relationship Id="rId2" Type="http://schemas.openxmlformats.org/officeDocument/2006/relationships/notesSlide" Target="../notesSlides/notesSlide29.xml"/><Relationship Id="rId16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11" Type="http://schemas.openxmlformats.org/officeDocument/2006/relationships/image" Target="../media/image72.png"/><Relationship Id="rId5" Type="http://schemas.openxmlformats.org/officeDocument/2006/relationships/image" Target="../media/image66.png"/><Relationship Id="rId15" Type="http://schemas.openxmlformats.org/officeDocument/2006/relationships/image" Target="../media/image76.png"/><Relationship Id="rId10" Type="http://schemas.openxmlformats.org/officeDocument/2006/relationships/image" Target="../media/image71.png"/><Relationship Id="rId4" Type="http://schemas.openxmlformats.org/officeDocument/2006/relationships/image" Target="../media/image2.png"/><Relationship Id="rId9" Type="http://schemas.openxmlformats.org/officeDocument/2006/relationships/image" Target="../media/image70.png"/><Relationship Id="rId14" Type="http://schemas.openxmlformats.org/officeDocument/2006/relationships/image" Target="../media/image7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seonjaechoi.tistory.com/" TargetMode="External"/><Relationship Id="rId3" Type="http://schemas.openxmlformats.org/officeDocument/2006/relationships/hyperlink" Target="https://jay-s1.tistory.com/" TargetMode="External"/><Relationship Id="rId7" Type="http://schemas.openxmlformats.org/officeDocument/2006/relationships/hyperlink" Target="https://github.com/Gil-Ye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s-alt.tistory.com/" TargetMode="External"/><Relationship Id="rId5" Type="http://schemas.openxmlformats.org/officeDocument/2006/relationships/image" Target="../media/image1.png"/><Relationship Id="rId4" Type="http://schemas.openxmlformats.org/officeDocument/2006/relationships/hyperlink" Target="https://github.com/gaf21asd" TargetMode="External"/><Relationship Id="rId9" Type="http://schemas.openxmlformats.org/officeDocument/2006/relationships/hyperlink" Target="https://github.com/seonjaechoi0307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ublic.tableau.com/app/profile/juseong.kim/viz/AI_Final_Tableau/sheet6?publish=yes" TargetMode="Externa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13" Type="http://schemas.openxmlformats.org/officeDocument/2006/relationships/image" Target="../media/image68.png"/><Relationship Id="rId3" Type="http://schemas.openxmlformats.org/officeDocument/2006/relationships/image" Target="../media/image2.png"/><Relationship Id="rId7" Type="http://schemas.openxmlformats.org/officeDocument/2006/relationships/image" Target="../media/image85.png"/><Relationship Id="rId12" Type="http://schemas.openxmlformats.org/officeDocument/2006/relationships/image" Target="../media/image9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png"/><Relationship Id="rId11" Type="http://schemas.openxmlformats.org/officeDocument/2006/relationships/image" Target="../media/image89.png"/><Relationship Id="rId5" Type="http://schemas.openxmlformats.org/officeDocument/2006/relationships/image" Target="../media/image83.svg"/><Relationship Id="rId10" Type="http://schemas.openxmlformats.org/officeDocument/2006/relationships/image" Target="../media/image88.png"/><Relationship Id="rId4" Type="http://schemas.openxmlformats.org/officeDocument/2006/relationships/image" Target="../media/image82.png"/><Relationship Id="rId9" Type="http://schemas.openxmlformats.org/officeDocument/2006/relationships/image" Target="../media/image87.png"/><Relationship Id="rId14" Type="http://schemas.openxmlformats.org/officeDocument/2006/relationships/image" Target="../media/image7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13" Type="http://schemas.openxmlformats.org/officeDocument/2006/relationships/image" Target="../media/image100.svg"/><Relationship Id="rId3" Type="http://schemas.openxmlformats.org/officeDocument/2006/relationships/image" Target="../media/image2.png"/><Relationship Id="rId7" Type="http://schemas.openxmlformats.org/officeDocument/2006/relationships/image" Target="../media/image94.svg"/><Relationship Id="rId12" Type="http://schemas.openxmlformats.org/officeDocument/2006/relationships/image" Target="../media/image9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png"/><Relationship Id="rId11" Type="http://schemas.openxmlformats.org/officeDocument/2006/relationships/image" Target="../media/image98.png"/><Relationship Id="rId5" Type="http://schemas.openxmlformats.org/officeDocument/2006/relationships/image" Target="../media/image92.svg"/><Relationship Id="rId10" Type="http://schemas.openxmlformats.org/officeDocument/2006/relationships/image" Target="../media/image97.png"/><Relationship Id="rId4" Type="http://schemas.openxmlformats.org/officeDocument/2006/relationships/image" Target="../media/image91.png"/><Relationship Id="rId9" Type="http://schemas.openxmlformats.org/officeDocument/2006/relationships/image" Target="../media/image96.sv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guide.ncloud-docs.com/docs/ko/server-create-vpc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kr.freepik.com/icons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on-icons.com/ko/" TargetMode="External"/><Relationship Id="rId11" Type="http://schemas.openxmlformats.org/officeDocument/2006/relationships/hyperlink" Target="https://cloud.google.com/icons?hl=ko" TargetMode="External"/><Relationship Id="rId5" Type="http://schemas.openxmlformats.org/officeDocument/2006/relationships/hyperlink" Target="https://icons8.kr/icons" TargetMode="External"/><Relationship Id="rId10" Type="http://schemas.openxmlformats.org/officeDocument/2006/relationships/hyperlink" Target="https://mbolt.tistory.com/260" TargetMode="External"/><Relationship Id="rId4" Type="http://schemas.openxmlformats.org/officeDocument/2006/relationships/hyperlink" Target="https://www.flaticon.com/kr/" TargetMode="External"/><Relationship Id="rId9" Type="http://schemas.openxmlformats.org/officeDocument/2006/relationships/hyperlink" Target="https://www.ncloud.com/intro/architecture/23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28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5261093"/>
            <a:ext cx="12192000" cy="1596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85" name="Google Shape;85;p1"/>
          <p:cNvGrpSpPr/>
          <p:nvPr/>
        </p:nvGrpSpPr>
        <p:grpSpPr>
          <a:xfrm>
            <a:off x="8998187" y="3664186"/>
            <a:ext cx="3193813" cy="3193813"/>
            <a:chOff x="9919316" y="4585315"/>
            <a:chExt cx="2272684" cy="2272684"/>
          </a:xfrm>
        </p:grpSpPr>
        <p:sp>
          <p:nvSpPr>
            <p:cNvPr id="86" name="Google Shape;86;p1"/>
            <p:cNvSpPr/>
            <p:nvPr/>
          </p:nvSpPr>
          <p:spPr>
            <a:xfrm rot="5400000">
              <a:off x="11055658" y="4585315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 rot="5400000">
              <a:off x="11055658" y="5721657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91" name="Google Shape;91;p1"/>
          <p:cNvSpPr/>
          <p:nvPr/>
        </p:nvSpPr>
        <p:spPr>
          <a:xfrm>
            <a:off x="-1" y="6312145"/>
            <a:ext cx="3078218" cy="57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 b="1" i="0" u="none" strike="noStrike" cap="none" dirty="0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[</a:t>
            </a:r>
            <a:r>
              <a:rPr lang="en-US" altLang="ko-KR" sz="1050" b="1" i="0" u="none" strike="noStrike" cap="none" dirty="0" err="1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FutureTech</a:t>
            </a:r>
            <a:r>
              <a:rPr lang="ko-KR" sz="1050" b="1" i="0" u="none" strike="noStrike" cap="none" dirty="0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]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 b="1" i="0" u="none" strike="noStrike" cap="none" dirty="0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김주성, </a:t>
            </a:r>
            <a:r>
              <a:rPr lang="ko-KR" sz="1050" b="1" i="0" u="none" strike="noStrike" cap="none" dirty="0" err="1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이길연</a:t>
            </a:r>
            <a:r>
              <a:rPr lang="ko-KR" sz="1050" b="1" i="0" u="none" strike="noStrike" cap="none" dirty="0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, </a:t>
            </a:r>
            <a:r>
              <a:rPr lang="ko-KR" sz="1050" b="1" i="0" u="none" strike="noStrike" cap="none" dirty="0" err="1">
                <a:solidFill>
                  <a:srgbClr val="3F3F3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최선재</a:t>
            </a:r>
            <a:endParaRPr sz="600" b="1" i="0" u="none" strike="noStrike" cap="none" dirty="0">
              <a:solidFill>
                <a:srgbClr val="3F3F3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5" name="Google Shape;90;p1">
            <a:extLst>
              <a:ext uri="{FF2B5EF4-FFF2-40B4-BE49-F238E27FC236}">
                <a16:creationId xmlns:a16="http://schemas.microsoft.com/office/drawing/2014/main" id="{137AAD01-7E1C-94B5-C5D4-8D5F59DB2B3D}"/>
              </a:ext>
            </a:extLst>
          </p:cNvPr>
          <p:cNvCxnSpPr>
            <a:cxnSpLocks/>
          </p:cNvCxnSpPr>
          <p:nvPr/>
        </p:nvCxnSpPr>
        <p:spPr>
          <a:xfrm flipH="1">
            <a:off x="474675" y="3004907"/>
            <a:ext cx="9989687" cy="0"/>
          </a:xfrm>
          <a:prstGeom prst="straightConnector1">
            <a:avLst/>
          </a:prstGeom>
          <a:noFill/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89;p1">
            <a:extLst>
              <a:ext uri="{FF2B5EF4-FFF2-40B4-BE49-F238E27FC236}">
                <a16:creationId xmlns:a16="http://schemas.microsoft.com/office/drawing/2014/main" id="{499698BC-D3A4-5031-62B7-A7045B7A540A}"/>
              </a:ext>
            </a:extLst>
          </p:cNvPr>
          <p:cNvSpPr/>
          <p:nvPr/>
        </p:nvSpPr>
        <p:spPr>
          <a:xfrm>
            <a:off x="474675" y="1596907"/>
            <a:ext cx="11132687" cy="170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300" b="1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</a:t>
            </a:r>
            <a:r>
              <a:rPr lang="ko-KR" altLang="en-US" sz="43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기반 스마트 팩토리 프로세스 구축</a:t>
            </a:r>
            <a:endParaRPr sz="4000" b="1" i="0" u="none" strike="noStrike" cap="none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: </a:t>
            </a:r>
            <a:r>
              <a:rPr lang="ko-KR" altLang="en-US" sz="16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열처리 </a:t>
            </a:r>
            <a:r>
              <a:rPr lang="ko-KR" altLang="en-US" sz="16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예지보전</a:t>
            </a:r>
            <a:r>
              <a:rPr lang="ko-KR" altLang="en-US" sz="16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의 </a:t>
            </a:r>
            <a:r>
              <a:rPr lang="en-US" altLang="ko-KR" sz="16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GRU</a:t>
            </a:r>
            <a:r>
              <a:rPr lang="ko-KR" altLang="en-US" sz="16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모델링 및 품질보증의 알고리즘 최적화를 통한 클라우드 서비스 구현</a:t>
            </a:r>
            <a:endParaRPr lang="en-US" altLang="ko-KR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b="0" i="0" u="none" strike="noStrike" cap="none" dirty="0" err="1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otum"/>
                <a:sym typeface="Dotum"/>
              </a:rPr>
              <a:t>Machine</a:t>
            </a:r>
            <a:r>
              <a:rPr lang="en-US" altLang="ko-KR" sz="1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otum"/>
                <a:sym typeface="Dotum"/>
              </a:rPr>
              <a:t> </a:t>
            </a:r>
            <a:r>
              <a:rPr lang="ko-KR" sz="1100" b="0" i="0" u="none" strike="noStrike" cap="none" dirty="0" err="1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otum"/>
                <a:sym typeface="Dotum"/>
              </a:rPr>
              <a:t>Learning</a:t>
            </a:r>
            <a:r>
              <a:rPr lang="en-US" altLang="ko-KR" sz="1100" b="0" i="0" u="none" strike="noStrike" cap="none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otum"/>
                <a:sym typeface="Dotum"/>
              </a:rPr>
              <a:t> &amp; Cloud Platform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4" descr="How to Find Outliers | 4 Ways with Examples &amp; Explanation">
            <a:extLst>
              <a:ext uri="{FF2B5EF4-FFF2-40B4-BE49-F238E27FC236}">
                <a16:creationId xmlns:a16="http://schemas.microsoft.com/office/drawing/2014/main" id="{42559D42-CF16-45FA-8950-1861BD101E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10301" r="4230" b="19367"/>
          <a:stretch/>
        </p:blipFill>
        <p:spPr bwMode="auto">
          <a:xfrm>
            <a:off x="1250686" y="2365724"/>
            <a:ext cx="4045592" cy="137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rgbClr val="1B328F"/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01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5964"/>
            <a:ext cx="1800000" cy="360000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1. </a:t>
            </a:r>
            <a:r>
              <a:rPr lang="ko-KR" altLang="en-US" b="1" dirty="0">
                <a:solidFill>
                  <a:schemeClr val="bg1"/>
                </a:solidFill>
              </a:rPr>
              <a:t>파생변수 생성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97C63D2-6C71-45D2-B29B-30C5FB2B0ADC}"/>
              </a:ext>
            </a:extLst>
          </p:cNvPr>
          <p:cNvSpPr/>
          <p:nvPr/>
        </p:nvSpPr>
        <p:spPr>
          <a:xfrm>
            <a:off x="623888" y="4062805"/>
            <a:ext cx="1440000" cy="360000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데이터 그룹화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1890000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AD548D5-1CA1-49E7-A5CD-39E10BD63019}"/>
              </a:ext>
            </a:extLst>
          </p:cNvPr>
          <p:cNvSpPr/>
          <p:nvPr/>
        </p:nvSpPr>
        <p:spPr>
          <a:xfrm>
            <a:off x="623888" y="4418725"/>
            <a:ext cx="5292000" cy="1890000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F35172A-57CB-4FCF-A384-DE3F79E0C5E8}"/>
              </a:ext>
            </a:extLst>
          </p:cNvPr>
          <p:cNvSpPr/>
          <p:nvPr/>
        </p:nvSpPr>
        <p:spPr>
          <a:xfrm>
            <a:off x="623888" y="4058725"/>
            <a:ext cx="1800000" cy="360000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/>
              <a:t>2. </a:t>
            </a:r>
            <a:r>
              <a:rPr lang="ko-KR" altLang="en-US" b="1" dirty="0"/>
              <a:t>데이터 그룹화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5964"/>
            <a:ext cx="1800000" cy="360000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3. Target </a:t>
            </a:r>
            <a:r>
              <a:rPr lang="ko-KR" altLang="en-US" b="1" dirty="0">
                <a:solidFill>
                  <a:schemeClr val="bg1"/>
                </a:solidFill>
              </a:rPr>
              <a:t>생성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Google Shape;349;p11">
            <a:extLst>
              <a:ext uri="{FF2B5EF4-FFF2-40B4-BE49-F238E27FC236}">
                <a16:creationId xmlns:a16="http://schemas.microsoft.com/office/drawing/2014/main" id="{C5F05AB3-4CCA-40A0-8F29-932D166417A5}"/>
              </a:ext>
            </a:extLst>
          </p:cNvPr>
          <p:cNvSpPr txBox="1"/>
          <p:nvPr/>
        </p:nvSpPr>
        <p:spPr>
          <a:xfrm>
            <a:off x="755689" y="2002755"/>
            <a:ext cx="50113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이상치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(Outlier) : </a:t>
            </a:r>
            <a:r>
              <a:rPr lang="ko-KR" altLang="en-US" b="1" dirty="0"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이상치 판별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IQR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Fence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활용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67E50446-53E5-4CCF-911B-FD32FCE7BF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56" y="4902798"/>
            <a:ext cx="917773" cy="917773"/>
          </a:xfrm>
          <a:prstGeom prst="rect">
            <a:avLst/>
          </a:prstGeom>
        </p:spPr>
      </p:pic>
      <p:sp>
        <p:nvSpPr>
          <p:cNvPr id="59" name="Google Shape;349;p11">
            <a:extLst>
              <a:ext uri="{FF2B5EF4-FFF2-40B4-BE49-F238E27FC236}">
                <a16:creationId xmlns:a16="http://schemas.microsoft.com/office/drawing/2014/main" id="{E3211034-3EFB-421D-8A3E-07C0059D0AB3}"/>
              </a:ext>
            </a:extLst>
          </p:cNvPr>
          <p:cNvSpPr txBox="1"/>
          <p:nvPr/>
        </p:nvSpPr>
        <p:spPr>
          <a:xfrm>
            <a:off x="1999091" y="4857533"/>
            <a:ext cx="3420716" cy="106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배정번호별 시간 단위로 </a:t>
            </a:r>
            <a:r>
              <a:rPr kumimoji="0" lang="ko-KR" altLang="en-US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설비값은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평균값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, 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이상치는 총합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으로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그룹화</a:t>
            </a:r>
            <a:endParaRPr kumimoji="0" lang="en-US" altLang="ko-KR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TAG_MIN,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변수 제거</a:t>
            </a:r>
            <a:endParaRPr kumimoji="0" lang="en-US" altLang="ko-KR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78621907-2918-4C4A-8B8D-82534BC658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6267" y="4796667"/>
            <a:ext cx="2486372" cy="990738"/>
          </a:xfrm>
          <a:prstGeom prst="rect">
            <a:avLst/>
          </a:prstGeom>
        </p:spPr>
      </p:pic>
      <p:sp>
        <p:nvSpPr>
          <p:cNvPr id="64" name="Google Shape;349;p11">
            <a:extLst>
              <a:ext uri="{FF2B5EF4-FFF2-40B4-BE49-F238E27FC236}">
                <a16:creationId xmlns:a16="http://schemas.microsoft.com/office/drawing/2014/main" id="{D91EE8A4-A4EC-4D71-B067-97134F08EBFC}"/>
              </a:ext>
            </a:extLst>
          </p:cNvPr>
          <p:cNvSpPr txBox="1"/>
          <p:nvPr/>
        </p:nvSpPr>
        <p:spPr>
          <a:xfrm>
            <a:off x="6316859" y="2022185"/>
            <a:ext cx="5210510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설비 이상 신호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“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_Signal”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이상치 총합이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사분위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보다 작으면 정상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이상치 총합이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사분위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보다 크거나 같으면 비정상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화살표: 오른쪽 64">
            <a:extLst>
              <a:ext uri="{FF2B5EF4-FFF2-40B4-BE49-F238E27FC236}">
                <a16:creationId xmlns:a16="http://schemas.microsoft.com/office/drawing/2014/main" id="{7C99AB9F-2582-4515-AE06-3CBB56BBDA84}"/>
              </a:ext>
            </a:extLst>
          </p:cNvPr>
          <p:cNvSpPr/>
          <p:nvPr/>
        </p:nvSpPr>
        <p:spPr>
          <a:xfrm rot="5400000">
            <a:off x="8814399" y="4127055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8EB138CD-ABB3-42B4-AF33-9ED965CE8B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8185" y="3137041"/>
            <a:ext cx="4107857" cy="909731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id="{C3A98C1A-05C8-4508-94EB-5646642D80F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211" r="4853"/>
          <a:stretch/>
        </p:blipFill>
        <p:spPr>
          <a:xfrm>
            <a:off x="9392865" y="4468051"/>
            <a:ext cx="1631394" cy="140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67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02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4. </a:t>
            </a:r>
            <a:r>
              <a:rPr lang="ko-KR" altLang="en-US" b="1" dirty="0">
                <a:solidFill>
                  <a:schemeClr val="bg1"/>
                </a:solidFill>
              </a:rPr>
              <a:t>데이터 정규화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5. </a:t>
            </a:r>
            <a:r>
              <a:rPr lang="ko-KR" altLang="en-US" b="1" dirty="0" err="1">
                <a:solidFill>
                  <a:schemeClr val="bg1"/>
                </a:solidFill>
              </a:rPr>
              <a:t>전처리</a:t>
            </a:r>
            <a:r>
              <a:rPr lang="ko-KR" altLang="en-US" b="1" dirty="0">
                <a:solidFill>
                  <a:schemeClr val="bg1"/>
                </a:solidFill>
              </a:rPr>
              <a:t> 함수화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7B6744F1-AF16-4E59-AA1E-9CE11DAC2AE6}"/>
              </a:ext>
            </a:extLst>
          </p:cNvPr>
          <p:cNvSpPr txBox="1"/>
          <p:nvPr/>
        </p:nvSpPr>
        <p:spPr>
          <a:xfrm>
            <a:off x="846623" y="2003002"/>
            <a:ext cx="4845011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Min-Max Scaler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최댓값과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최솟값으로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사이로 변환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7FEC3449-C3DD-413F-B983-15A470D82AD0}"/>
              </a:ext>
            </a:extLst>
          </p:cNvPr>
          <p:cNvSpPr/>
          <p:nvPr/>
        </p:nvSpPr>
        <p:spPr>
          <a:xfrm rot="5400000">
            <a:off x="1170325" y="422001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F2757883-01AC-4300-AADF-7D718B264549}"/>
              </a:ext>
            </a:extLst>
          </p:cNvPr>
          <p:cNvSpPr/>
          <p:nvPr/>
        </p:nvSpPr>
        <p:spPr>
          <a:xfrm rot="5400000">
            <a:off x="4850973" y="4150185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0" name="Picture 2" descr="python - Can someone explain to me how MinMaxScaler() works? - Stack  Overflow">
            <a:extLst>
              <a:ext uri="{FF2B5EF4-FFF2-40B4-BE49-F238E27FC236}">
                <a16:creationId xmlns:a16="http://schemas.microsoft.com/office/drawing/2014/main" id="{208681D7-5FB6-416A-AC50-E9621928D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048" y="4075968"/>
            <a:ext cx="2688815" cy="599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1A221782-BE42-4DB8-A9E2-08F10E8E3F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9770" y="2681133"/>
            <a:ext cx="4160234" cy="1318877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ED762373-4C13-44FB-AF2E-2E952D340F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9012" y="4839387"/>
            <a:ext cx="4160234" cy="1345716"/>
          </a:xfrm>
          <a:prstGeom prst="rect">
            <a:avLst/>
          </a:prstGeom>
        </p:spPr>
      </p:pic>
      <p:sp>
        <p:nvSpPr>
          <p:cNvPr id="36" name="Google Shape;349;p11">
            <a:extLst>
              <a:ext uri="{FF2B5EF4-FFF2-40B4-BE49-F238E27FC236}">
                <a16:creationId xmlns:a16="http://schemas.microsoft.com/office/drawing/2014/main" id="{8FC5704A-809A-4ECF-9599-ECC0263C6971}"/>
              </a:ext>
            </a:extLst>
          </p:cNvPr>
          <p:cNvSpPr txBox="1"/>
          <p:nvPr/>
        </p:nvSpPr>
        <p:spPr>
          <a:xfrm>
            <a:off x="6520419" y="3245289"/>
            <a:ext cx="4824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각각의 설비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(column)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예지보전 필요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 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설비별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전처리를 위한 함수 활용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BE4C97FC-4A32-4BCD-900B-A7CBC921EE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5114"/>
          <a:stretch/>
        </p:blipFill>
        <p:spPr>
          <a:xfrm>
            <a:off x="6429886" y="4451921"/>
            <a:ext cx="2401696" cy="905001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6BAC9E02-26E0-4FC4-B2B7-9ADF2BB479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07700" y="5457927"/>
            <a:ext cx="1762371" cy="447737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C3C913AE-1793-44AB-8271-1CFE0BA8D6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56392" y="4456941"/>
            <a:ext cx="2569989" cy="1414750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23758CDC-B4D6-49F4-B659-157AF6032CC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50" t="48438" r="2869" b="20858"/>
          <a:stretch/>
        </p:blipFill>
        <p:spPr>
          <a:xfrm>
            <a:off x="7457478" y="2173332"/>
            <a:ext cx="2931130" cy="9318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E22FE9FB-ACE3-4B7F-BC8A-1777AA49AEFB}"/>
              </a:ext>
            </a:extLst>
          </p:cNvPr>
          <p:cNvSpPr/>
          <p:nvPr/>
        </p:nvSpPr>
        <p:spPr>
          <a:xfrm rot="5400000">
            <a:off x="8824805" y="3887638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Google Shape;230;p6">
            <a:extLst>
              <a:ext uri="{FF2B5EF4-FFF2-40B4-BE49-F238E27FC236}">
                <a16:creationId xmlns:a16="http://schemas.microsoft.com/office/drawing/2014/main" id="{73DB3B9A-35C0-414A-81FF-491198796DBE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rgbClr val="1B328F"/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25241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rgbClr val="1B328F"/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Part. 01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1. </a:t>
            </a:r>
            <a:r>
              <a:rPr lang="ko-KR" altLang="en-US" b="1" dirty="0">
                <a:solidFill>
                  <a:schemeClr val="bg1"/>
                </a:solidFill>
              </a:rPr>
              <a:t>데이터 그룹화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2. </a:t>
            </a:r>
            <a:r>
              <a:rPr lang="ko-KR" altLang="en-US" b="1" dirty="0">
                <a:solidFill>
                  <a:schemeClr val="bg1"/>
                </a:solidFill>
              </a:rPr>
              <a:t>파생변수 생성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EB2871-604F-44DD-AE38-D73D06B7F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104" y="2192170"/>
            <a:ext cx="917773" cy="917773"/>
          </a:xfrm>
          <a:prstGeom prst="rect">
            <a:avLst/>
          </a:prstGeom>
        </p:spPr>
      </p:pic>
      <p:sp>
        <p:nvSpPr>
          <p:cNvPr id="18" name="Google Shape;349;p11">
            <a:extLst>
              <a:ext uri="{FF2B5EF4-FFF2-40B4-BE49-F238E27FC236}">
                <a16:creationId xmlns:a16="http://schemas.microsoft.com/office/drawing/2014/main" id="{C91CF5DC-046B-4B47-838F-E9D7836C5797}"/>
              </a:ext>
            </a:extLst>
          </p:cNvPr>
          <p:cNvSpPr txBox="1"/>
          <p:nvPr/>
        </p:nvSpPr>
        <p:spPr>
          <a:xfrm>
            <a:off x="2183926" y="2266911"/>
            <a:ext cx="3569078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설비 데이터의 배정번호별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Mean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Std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데이터 생성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TAG_MIN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Column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제거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20" name="더하기 기호 19">
            <a:extLst>
              <a:ext uri="{FF2B5EF4-FFF2-40B4-BE49-F238E27FC236}">
                <a16:creationId xmlns:a16="http://schemas.microsoft.com/office/drawing/2014/main" id="{CCF48374-ADC1-4BC6-B7D2-D9CC28C0E89D}"/>
              </a:ext>
            </a:extLst>
          </p:cNvPr>
          <p:cNvSpPr/>
          <p:nvPr/>
        </p:nvSpPr>
        <p:spPr>
          <a:xfrm>
            <a:off x="2910191" y="3650591"/>
            <a:ext cx="710317" cy="710317"/>
          </a:xfrm>
          <a:prstGeom prst="mathPlus">
            <a:avLst>
              <a:gd name="adj1" fmla="val 1572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50E3B7B9-2429-4477-89B8-27CB78FB9F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4104" y="4723051"/>
            <a:ext cx="955196" cy="955196"/>
          </a:xfrm>
          <a:prstGeom prst="rect">
            <a:avLst/>
          </a:prstGeom>
        </p:spPr>
      </p:pic>
      <p:sp>
        <p:nvSpPr>
          <p:cNvPr id="22" name="Google Shape;349;p11">
            <a:extLst>
              <a:ext uri="{FF2B5EF4-FFF2-40B4-BE49-F238E27FC236}">
                <a16:creationId xmlns:a16="http://schemas.microsoft.com/office/drawing/2014/main" id="{76C2308F-0771-4604-BC95-261B99EEBF56}"/>
              </a:ext>
            </a:extLst>
          </p:cNvPr>
          <p:cNvSpPr txBox="1"/>
          <p:nvPr/>
        </p:nvSpPr>
        <p:spPr>
          <a:xfrm>
            <a:off x="2183926" y="4723051"/>
            <a:ext cx="304234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품질 데이터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의 배정번호별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품질 수량 데이터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불량 단계 외 변수 전부 제거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24" name="Google Shape;349;p11">
            <a:extLst>
              <a:ext uri="{FF2B5EF4-FFF2-40B4-BE49-F238E27FC236}">
                <a16:creationId xmlns:a16="http://schemas.microsoft.com/office/drawing/2014/main" id="{90656821-AD9B-417C-B3D8-3BE9641B58FA}"/>
              </a:ext>
            </a:extLst>
          </p:cNvPr>
          <p:cNvSpPr txBox="1"/>
          <p:nvPr/>
        </p:nvSpPr>
        <p:spPr>
          <a:xfrm>
            <a:off x="6416981" y="2070972"/>
            <a:ext cx="5019327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불량률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(BQ Rate)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불량률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(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불량품수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총생산량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* 100%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불량단계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(DS)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안전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불량률이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사분위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보다 작으면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위험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불량률이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사분위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보다 크거나 같으면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20ED865A-602F-4E0E-BA2A-F90D067BAF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9030" y="2868607"/>
            <a:ext cx="4446538" cy="38303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E700402-DFD0-4137-9258-79663AFD3E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9030" y="4710156"/>
            <a:ext cx="4633912" cy="1421876"/>
          </a:xfrm>
          <a:prstGeom prst="rect">
            <a:avLst/>
          </a:prstGeom>
        </p:spPr>
      </p:pic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7685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rgbClr val="1B328F"/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Part. 02</a:t>
            </a: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3. </a:t>
            </a:r>
            <a:r>
              <a:rPr lang="ko-KR" altLang="en-US" b="1" dirty="0">
                <a:solidFill>
                  <a:schemeClr val="bg1"/>
                </a:solidFill>
              </a:rPr>
              <a:t>데이터 </a:t>
            </a:r>
            <a:r>
              <a:rPr lang="ko-KR" altLang="en-US" b="1" dirty="0" err="1">
                <a:solidFill>
                  <a:schemeClr val="bg1"/>
                </a:solidFill>
              </a:rPr>
              <a:t>라벨링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4. </a:t>
            </a:r>
            <a:r>
              <a:rPr lang="ko-KR" altLang="en-US" b="1" dirty="0">
                <a:solidFill>
                  <a:schemeClr val="bg1"/>
                </a:solidFill>
              </a:rPr>
              <a:t>데이터 정규화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8C85D5C2-C561-4D1A-BBEF-3B6A6148BB3E}"/>
              </a:ext>
            </a:extLst>
          </p:cNvPr>
          <p:cNvSpPr txBox="1"/>
          <p:nvPr/>
        </p:nvSpPr>
        <p:spPr>
          <a:xfrm>
            <a:off x="678834" y="2003393"/>
            <a:ext cx="4845011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Label Encoder(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종속변수 분류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불량단계</a:t>
            </a:r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Binary</a:t>
            </a:r>
            <a:r>
              <a:rPr lang="ko-KR" altLang="en-US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안전</a:t>
            </a:r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0 /</a:t>
            </a:r>
            <a:r>
              <a:rPr lang="ko-KR" altLang="en-US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위험</a:t>
            </a:r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1]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65BBDE6-0E2D-4221-B119-A7027713DE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55675"/>
          <a:stretch/>
        </p:blipFill>
        <p:spPr>
          <a:xfrm>
            <a:off x="6435988" y="2058410"/>
            <a:ext cx="4998720" cy="1644404"/>
          </a:xfrm>
          <a:prstGeom prst="rect">
            <a:avLst/>
          </a:prstGeom>
        </p:spPr>
      </p:pic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5B7A9DD7-94A3-42E8-9A30-01FF86A0077A}"/>
              </a:ext>
            </a:extLst>
          </p:cNvPr>
          <p:cNvSpPr/>
          <p:nvPr/>
        </p:nvSpPr>
        <p:spPr>
          <a:xfrm rot="5400000">
            <a:off x="6925238" y="3911824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F74D47A-6BD6-4DB3-8EF4-A8D1127FE8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5138"/>
          <a:stretch/>
        </p:blipFill>
        <p:spPr>
          <a:xfrm>
            <a:off x="6435988" y="4642904"/>
            <a:ext cx="4998719" cy="1568320"/>
          </a:xfrm>
          <a:prstGeom prst="rect">
            <a:avLst/>
          </a:prstGeom>
        </p:spPr>
      </p:pic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56AB9D5E-3C62-4279-B882-670C617F8E78}"/>
              </a:ext>
            </a:extLst>
          </p:cNvPr>
          <p:cNvSpPr/>
          <p:nvPr/>
        </p:nvSpPr>
        <p:spPr>
          <a:xfrm rot="5400000">
            <a:off x="10724422" y="3911824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9014025-2783-4A9D-9992-45D386DCF57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3852"/>
          <a:stretch/>
        </p:blipFill>
        <p:spPr>
          <a:xfrm>
            <a:off x="773421" y="2891667"/>
            <a:ext cx="5004228" cy="923289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0245725F-DF14-4AA6-9F04-2FB4DDD56CA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38" r="61070"/>
          <a:stretch/>
        </p:blipFill>
        <p:spPr>
          <a:xfrm>
            <a:off x="881567" y="4900812"/>
            <a:ext cx="2771319" cy="1063226"/>
          </a:xfrm>
          <a:prstGeom prst="rect">
            <a:avLst/>
          </a:prstGeom>
        </p:spPr>
      </p:pic>
      <p:pic>
        <p:nvPicPr>
          <p:cNvPr id="36" name="Picture 2">
            <a:extLst>
              <a:ext uri="{FF2B5EF4-FFF2-40B4-BE49-F238E27FC236}">
                <a16:creationId xmlns:a16="http://schemas.microsoft.com/office/drawing/2014/main" id="{CD939E52-46C2-4F07-B801-D6F18F11EB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0" b="8180"/>
          <a:stretch/>
        </p:blipFill>
        <p:spPr bwMode="auto">
          <a:xfrm>
            <a:off x="3811931" y="4485521"/>
            <a:ext cx="1883364" cy="166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python - The calculated Robustscaler in sklearn seems not right - Stack  Overflow">
            <a:extLst>
              <a:ext uri="{FF2B5EF4-FFF2-40B4-BE49-F238E27FC236}">
                <a16:creationId xmlns:a16="http://schemas.microsoft.com/office/drawing/2014/main" id="{916394A7-0B40-4F88-8258-D6528DBBB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436" y="3796406"/>
            <a:ext cx="2445297" cy="610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9E0B508B-F35A-40B9-BF03-F581E90E3513}"/>
              </a:ext>
            </a:extLst>
          </p:cNvPr>
          <p:cNvSpPr/>
          <p:nvPr/>
        </p:nvSpPr>
        <p:spPr>
          <a:xfrm rot="5400000">
            <a:off x="2993625" y="3911824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6450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통계분석 </a:t>
            </a:r>
            <a:r>
              <a:rPr lang="en-US" altLang="ko-KR" sz="2000" b="1" dirty="0">
                <a:latin typeface="+mj-ea"/>
                <a:ea typeface="+mj-ea"/>
              </a:rPr>
              <a:t>Part. 01 - </a:t>
            </a:r>
            <a:r>
              <a:rPr lang="ko-KR" altLang="en-US" sz="2000" b="1" dirty="0">
                <a:latin typeface="+mj-ea"/>
                <a:ea typeface="+mj-ea"/>
              </a:rPr>
              <a:t>가설검정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en-US" altLang="ko-KR" b="1">
                <a:solidFill>
                  <a:schemeClr val="bg1"/>
                </a:solidFill>
              </a:rPr>
              <a:t>. </a:t>
            </a:r>
            <a:r>
              <a:rPr lang="ko-KR" altLang="en-US" b="1">
                <a:solidFill>
                  <a:schemeClr val="bg1"/>
                </a:solidFill>
              </a:rPr>
              <a:t>가설 설정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</a:t>
            </a:r>
            <a:r>
              <a:rPr lang="en-US" altLang="ko-KR" b="1">
                <a:solidFill>
                  <a:schemeClr val="bg1"/>
                </a:solidFill>
              </a:rPr>
              <a:t>. </a:t>
            </a:r>
            <a:r>
              <a:rPr lang="ko-KR" altLang="en-US" b="1"/>
              <a:t>두 그룹 생성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Google Shape;349;p11">
            <a:extLst>
              <a:ext uri="{FF2B5EF4-FFF2-40B4-BE49-F238E27FC236}">
                <a16:creationId xmlns:a16="http://schemas.microsoft.com/office/drawing/2014/main" id="{90656821-AD9B-417C-B3D8-3BE9641B58FA}"/>
              </a:ext>
            </a:extLst>
          </p:cNvPr>
          <p:cNvSpPr txBox="1"/>
          <p:nvPr/>
        </p:nvSpPr>
        <p:spPr>
          <a:xfrm>
            <a:off x="6416981" y="2049568"/>
            <a:ext cx="501932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배정번호 색출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8913BF6A-7F3E-491F-8DE7-219AAB0956C8}"/>
              </a:ext>
            </a:extLst>
          </p:cNvPr>
          <p:cNvSpPr txBox="1"/>
          <p:nvPr/>
        </p:nvSpPr>
        <p:spPr>
          <a:xfrm>
            <a:off x="767887" y="2586282"/>
            <a:ext cx="50113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불량률의 차이가 큰 두 그룹간의 설비데이터에 대해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를 진행한다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7" name="Google Shape;349;p11">
            <a:extLst>
              <a:ext uri="{FF2B5EF4-FFF2-40B4-BE49-F238E27FC236}">
                <a16:creationId xmlns:a16="http://schemas.microsoft.com/office/drawing/2014/main" id="{AE2BF37E-67C4-4E88-A087-9986DAA16B7D}"/>
              </a:ext>
            </a:extLst>
          </p:cNvPr>
          <p:cNvSpPr txBox="1"/>
          <p:nvPr/>
        </p:nvSpPr>
        <p:spPr>
          <a:xfrm>
            <a:off x="772024" y="4599939"/>
            <a:ext cx="5011368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귀무가설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(H0) :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그룹의 설비 데이터는 서로 같다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대립가설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(H1) :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그룹의 설비 데이터는 서로 다르다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Google Shape;230;p6">
            <a:extLst>
              <a:ext uri="{FF2B5EF4-FFF2-40B4-BE49-F238E27FC236}">
                <a16:creationId xmlns:a16="http://schemas.microsoft.com/office/drawing/2014/main" id="{D69EDD8A-CFD8-46A7-BB4B-0A9E577FD62B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통계 분석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5FCD31-ED5B-49AB-B3DD-D71EAA253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0114" y="2377831"/>
            <a:ext cx="4324954" cy="106694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C86A9C7-D955-4AC1-AB62-3188E850AE96}"/>
              </a:ext>
            </a:extLst>
          </p:cNvPr>
          <p:cNvSpPr/>
          <p:nvPr/>
        </p:nvSpPr>
        <p:spPr>
          <a:xfrm>
            <a:off x="6550114" y="2375156"/>
            <a:ext cx="497800" cy="106694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Google Shape;349;p11">
            <a:extLst>
              <a:ext uri="{FF2B5EF4-FFF2-40B4-BE49-F238E27FC236}">
                <a16:creationId xmlns:a16="http://schemas.microsoft.com/office/drawing/2014/main" id="{55FF7F57-CEF8-43F1-844C-C88F1C4E1861}"/>
              </a:ext>
            </a:extLst>
          </p:cNvPr>
          <p:cNvSpPr txBox="1"/>
          <p:nvPr/>
        </p:nvSpPr>
        <p:spPr>
          <a:xfrm>
            <a:off x="6412450" y="3541324"/>
            <a:ext cx="5019327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설비데이터에서 두 배정번호를 기준으로 두 그룹 생성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9BA7269A-DE2D-46A8-A82E-877FEC662A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0114" y="3962430"/>
            <a:ext cx="4454403" cy="994938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D7805352-30A7-4298-81AF-D625548B84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0114" y="5055309"/>
            <a:ext cx="4454403" cy="1030771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C3A11C13-FB28-4C33-9028-2C7AA718E357}"/>
              </a:ext>
            </a:extLst>
          </p:cNvPr>
          <p:cNvSpPr/>
          <p:nvPr/>
        </p:nvSpPr>
        <p:spPr>
          <a:xfrm>
            <a:off x="6550114" y="3961034"/>
            <a:ext cx="429526" cy="99493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4BC20C3-595F-40D0-81B8-524A99266D88}"/>
              </a:ext>
            </a:extLst>
          </p:cNvPr>
          <p:cNvSpPr/>
          <p:nvPr/>
        </p:nvSpPr>
        <p:spPr>
          <a:xfrm>
            <a:off x="6550114" y="5071966"/>
            <a:ext cx="429526" cy="99493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Google Shape;349;p11">
            <a:extLst>
              <a:ext uri="{FF2B5EF4-FFF2-40B4-BE49-F238E27FC236}">
                <a16:creationId xmlns:a16="http://schemas.microsoft.com/office/drawing/2014/main" id="{6E1280EB-38D5-4C12-889A-21CBC946274B}"/>
              </a:ext>
            </a:extLst>
          </p:cNvPr>
          <p:cNvSpPr txBox="1"/>
          <p:nvPr/>
        </p:nvSpPr>
        <p:spPr>
          <a:xfrm>
            <a:off x="772024" y="3613165"/>
            <a:ext cx="50113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만약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통계적으로 유의하다면 불량률에 설비데이터가 영향을 끼칠 가능성이 높다고 가정한다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8541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통계분석 </a:t>
            </a:r>
            <a:r>
              <a:rPr lang="en-US" altLang="ko-KR" sz="2000" b="1" dirty="0">
                <a:latin typeface="+mj-ea"/>
                <a:ea typeface="+mj-ea"/>
              </a:rPr>
              <a:t>Part. 02 – </a:t>
            </a:r>
            <a:r>
              <a:rPr lang="ko-KR" altLang="en-US" sz="2000" b="1" dirty="0">
                <a:latin typeface="+mj-ea"/>
                <a:ea typeface="+mj-ea"/>
              </a:rPr>
              <a:t>가설검정 방법론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3. T-test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4</a:t>
            </a:r>
            <a:r>
              <a:rPr lang="en-US" altLang="ko-KR" b="1">
                <a:solidFill>
                  <a:schemeClr val="bg1"/>
                </a:solidFill>
              </a:rPr>
              <a:t>. </a:t>
            </a:r>
            <a:r>
              <a:rPr lang="ko-KR" altLang="en-US" b="1">
                <a:solidFill>
                  <a:schemeClr val="bg1"/>
                </a:solidFill>
              </a:rPr>
              <a:t>가설 검증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Google Shape;349;p11">
            <a:extLst>
              <a:ext uri="{FF2B5EF4-FFF2-40B4-BE49-F238E27FC236}">
                <a16:creationId xmlns:a16="http://schemas.microsoft.com/office/drawing/2014/main" id="{90656821-AD9B-417C-B3D8-3BE9641B58FA}"/>
              </a:ext>
            </a:extLst>
          </p:cNvPr>
          <p:cNvSpPr txBox="1"/>
          <p:nvPr/>
        </p:nvSpPr>
        <p:spPr>
          <a:xfrm>
            <a:off x="6416981" y="2237324"/>
            <a:ext cx="5019327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그룹간의 설비별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결과는 아래와 같다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8913BF6A-7F3E-491F-8DE7-219AAB0956C8}"/>
              </a:ext>
            </a:extLst>
          </p:cNvPr>
          <p:cNvSpPr txBox="1"/>
          <p:nvPr/>
        </p:nvSpPr>
        <p:spPr>
          <a:xfrm>
            <a:off x="755689" y="2216262"/>
            <a:ext cx="50113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정규성 검정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표본의 수가 크므로 중심극한정리에 의해 정규성을 만족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Google Shape;230;p6">
            <a:extLst>
              <a:ext uri="{FF2B5EF4-FFF2-40B4-BE49-F238E27FC236}">
                <a16:creationId xmlns:a16="http://schemas.microsoft.com/office/drawing/2014/main" id="{D69EDD8A-CFD8-46A7-BB4B-0A9E577FD62B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통계 분석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18" name="Google Shape;349;p11">
            <a:extLst>
              <a:ext uri="{FF2B5EF4-FFF2-40B4-BE49-F238E27FC236}">
                <a16:creationId xmlns:a16="http://schemas.microsoft.com/office/drawing/2014/main" id="{D8310290-7D34-4FF8-97AC-391B9F09C009}"/>
              </a:ext>
            </a:extLst>
          </p:cNvPr>
          <p:cNvSpPr txBox="1"/>
          <p:nvPr/>
        </p:nvSpPr>
        <p:spPr>
          <a:xfrm>
            <a:off x="767887" y="4069685"/>
            <a:ext cx="5011368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등분산성 검정 및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그룹간의 등분산성을 검정하고 등분산이냐 이분산이냐에 따라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를 다르게 진행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등분산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: Students’s T-test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진행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이분산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: Welch’s T-test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진행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Google Shape;349;p11">
            <a:extLst>
              <a:ext uri="{FF2B5EF4-FFF2-40B4-BE49-F238E27FC236}">
                <a16:creationId xmlns:a16="http://schemas.microsoft.com/office/drawing/2014/main" id="{58FD73F2-F9C4-44BC-889C-300E4F29FF5D}"/>
              </a:ext>
            </a:extLst>
          </p:cNvPr>
          <p:cNvSpPr txBox="1"/>
          <p:nvPr/>
        </p:nvSpPr>
        <p:spPr>
          <a:xfrm>
            <a:off x="1209380" y="3042371"/>
            <a:ext cx="143196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2500" b="1">
                <a:latin typeface="맑은 고딕" panose="020B0503020000020004" pitchFamily="50" charset="-127"/>
                <a:ea typeface="맑은 고딕" panose="020B0503020000020004" pitchFamily="50" charset="-127"/>
              </a:rPr>
              <a:t>n ≥ 30</a:t>
            </a:r>
          </a:p>
        </p:txBody>
      </p:sp>
      <p:sp>
        <p:nvSpPr>
          <p:cNvPr id="22" name="Google Shape;349;p11">
            <a:extLst>
              <a:ext uri="{FF2B5EF4-FFF2-40B4-BE49-F238E27FC236}">
                <a16:creationId xmlns:a16="http://schemas.microsoft.com/office/drawing/2014/main" id="{7D35AF9C-ACBA-4E68-ACED-BB36DA3FA731}"/>
              </a:ext>
            </a:extLst>
          </p:cNvPr>
          <p:cNvSpPr txBox="1"/>
          <p:nvPr/>
        </p:nvSpPr>
        <p:spPr>
          <a:xfrm>
            <a:off x="3372335" y="3075092"/>
            <a:ext cx="213954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sz="25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중심극한정리</a:t>
            </a:r>
            <a:endParaRPr lang="en-US" altLang="ko-KR" sz="25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Google Shape;349;p11">
            <a:extLst>
              <a:ext uri="{FF2B5EF4-FFF2-40B4-BE49-F238E27FC236}">
                <a16:creationId xmlns:a16="http://schemas.microsoft.com/office/drawing/2014/main" id="{DD2E104C-85C4-4FA3-8C22-92EFD9113C6F}"/>
              </a:ext>
            </a:extLst>
          </p:cNvPr>
          <p:cNvSpPr txBox="1"/>
          <p:nvPr/>
        </p:nvSpPr>
        <p:spPr>
          <a:xfrm>
            <a:off x="2641343" y="2981330"/>
            <a:ext cx="662698" cy="692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3000" b="1">
                <a:latin typeface="맑은 고딕" panose="020B0503020000020004" pitchFamily="50" charset="-127"/>
                <a:ea typeface="맑은 고딕" panose="020B0503020000020004" pitchFamily="50" charset="-127"/>
              </a:rPr>
              <a:t>⇒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A9786CD-0CAD-4688-8F27-991395B623A1}"/>
              </a:ext>
            </a:extLst>
          </p:cNvPr>
          <p:cNvSpPr/>
          <p:nvPr/>
        </p:nvSpPr>
        <p:spPr>
          <a:xfrm>
            <a:off x="8868951" y="3990435"/>
            <a:ext cx="18000" cy="18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E78F5B2-EF25-4E12-9D86-A112574312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011" y="2606310"/>
            <a:ext cx="3403879" cy="1281761"/>
          </a:xfrm>
          <a:prstGeom prst="rect">
            <a:avLst/>
          </a:prstGeom>
        </p:spPr>
      </p:pic>
      <p:sp>
        <p:nvSpPr>
          <p:cNvPr id="35" name="타원 34">
            <a:extLst>
              <a:ext uri="{FF2B5EF4-FFF2-40B4-BE49-F238E27FC236}">
                <a16:creationId xmlns:a16="http://schemas.microsoft.com/office/drawing/2014/main" id="{7DF04C1A-A64B-4EFD-A432-8811E3286D07}"/>
              </a:ext>
            </a:extLst>
          </p:cNvPr>
          <p:cNvSpPr/>
          <p:nvPr/>
        </p:nvSpPr>
        <p:spPr>
          <a:xfrm>
            <a:off x="8870349" y="4100890"/>
            <a:ext cx="18000" cy="18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840759A-E252-469B-A95C-FE98E1EA352E}"/>
              </a:ext>
            </a:extLst>
          </p:cNvPr>
          <p:cNvSpPr/>
          <p:nvPr/>
        </p:nvSpPr>
        <p:spPr>
          <a:xfrm>
            <a:off x="8870349" y="4209947"/>
            <a:ext cx="18000" cy="18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Google Shape;349;p11">
            <a:extLst>
              <a:ext uri="{FF2B5EF4-FFF2-40B4-BE49-F238E27FC236}">
                <a16:creationId xmlns:a16="http://schemas.microsoft.com/office/drawing/2014/main" id="{FB98E7E1-52EC-4E52-8CCD-13E716B61949}"/>
              </a:ext>
            </a:extLst>
          </p:cNvPr>
          <p:cNvSpPr txBox="1"/>
          <p:nvPr/>
        </p:nvSpPr>
        <p:spPr>
          <a:xfrm>
            <a:off x="6548785" y="4357199"/>
            <a:ext cx="5019327" cy="1615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전체 설비 중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HDZ4_TEMP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설비를 제외한 모든 설비가 대립가설을 만족하므로 불량률 차이가 큰 두 그룹간에는 설비 데이터의 차이가 존재한다고 해석 가능하다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즉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제품 불량률에 설비데이터가 영향을 미칠 가능성이 높다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고 볼 수 있다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7713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>
                <a:latin typeface="+mj-ea"/>
                <a:ea typeface="+mj-ea"/>
              </a:rPr>
              <a:t>통계분석 </a:t>
            </a:r>
            <a:r>
              <a:rPr lang="en-US" altLang="ko-KR" sz="2000" b="1" dirty="0">
                <a:latin typeface="+mj-ea"/>
                <a:ea typeface="+mj-ea"/>
              </a:rPr>
              <a:t>Part</a:t>
            </a:r>
            <a:r>
              <a:rPr lang="en-US" altLang="ko-KR" sz="2000" b="1">
                <a:latin typeface="+mj-ea"/>
                <a:ea typeface="+mj-ea"/>
              </a:rPr>
              <a:t>. 03 – </a:t>
            </a:r>
            <a:r>
              <a:rPr lang="ko-KR" altLang="en-US" sz="2000" b="1">
                <a:latin typeface="+mj-ea"/>
                <a:ea typeface="+mj-ea"/>
              </a:rPr>
              <a:t>통계량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D917D7-02A2-44BB-B48A-FFA259E4DE68}"/>
              </a:ext>
            </a:extLst>
          </p:cNvPr>
          <p:cNvSpPr/>
          <p:nvPr/>
        </p:nvSpPr>
        <p:spPr>
          <a:xfrm>
            <a:off x="623888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Cohen’s d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78700A-4952-4792-94C4-191FFE98432E}"/>
              </a:ext>
            </a:extLst>
          </p:cNvPr>
          <p:cNvSpPr/>
          <p:nvPr/>
        </p:nvSpPr>
        <p:spPr>
          <a:xfrm>
            <a:off x="623888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2DC117B-279D-4D13-BDF4-99FC4317881C}"/>
              </a:ext>
            </a:extLst>
          </p:cNvPr>
          <p:cNvSpPr/>
          <p:nvPr/>
        </p:nvSpPr>
        <p:spPr>
          <a:xfrm>
            <a:off x="6276114" y="1561692"/>
            <a:ext cx="1692093" cy="364272"/>
          </a:xfrm>
          <a:prstGeom prst="rect">
            <a:avLst/>
          </a:prstGeom>
          <a:solidFill>
            <a:srgbClr val="1B328F"/>
          </a:solidFill>
          <a:ln w="25400">
            <a:solidFill>
              <a:srgbClr val="1B3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BF10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F2110BE-06B2-460A-A915-D7DC927D7035}"/>
              </a:ext>
            </a:extLst>
          </p:cNvPr>
          <p:cNvSpPr/>
          <p:nvPr/>
        </p:nvSpPr>
        <p:spPr>
          <a:xfrm>
            <a:off x="6276114" y="1928093"/>
            <a:ext cx="5292000" cy="4380632"/>
          </a:xfrm>
          <a:prstGeom prst="rect">
            <a:avLst/>
          </a:prstGeom>
          <a:noFill/>
          <a:ln w="25400">
            <a:solidFill>
              <a:srgbClr val="1B328F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9CDCC93-68FA-43D7-8E40-E845176C0686}"/>
              </a:ext>
            </a:extLst>
          </p:cNvPr>
          <p:cNvSpPr/>
          <p:nvPr/>
        </p:nvSpPr>
        <p:spPr>
          <a:xfrm>
            <a:off x="5992392" y="3816151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Google Shape;349;p11">
            <a:extLst>
              <a:ext uri="{FF2B5EF4-FFF2-40B4-BE49-F238E27FC236}">
                <a16:creationId xmlns:a16="http://schemas.microsoft.com/office/drawing/2014/main" id="{8913BF6A-7F3E-491F-8DE7-219AAB0956C8}"/>
              </a:ext>
            </a:extLst>
          </p:cNvPr>
          <p:cNvSpPr txBox="1"/>
          <p:nvPr/>
        </p:nvSpPr>
        <p:spPr>
          <a:xfrm>
            <a:off x="636586" y="2165462"/>
            <a:ext cx="5160199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Cohen’s d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는 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두 집단의 평균차이를 계산하는 효과크기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(d)</a:t>
            </a:r>
            <a:endParaRPr lang="en-US" altLang="ko-KR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T-test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는 표본이 충분히 크면 대부분 통계적으로 유의하다고 하므로 한계점을 보완하기 위해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Cohen’s d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도 함께 제시한다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9" name="Google Shape;230;p6">
            <a:extLst>
              <a:ext uri="{FF2B5EF4-FFF2-40B4-BE49-F238E27FC236}">
                <a16:creationId xmlns:a16="http://schemas.microsoft.com/office/drawing/2014/main" id="{D69EDD8A-CFD8-46A7-BB4B-0A9E577FD62B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통계 분석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38" name="Google Shape;349;p11">
            <a:extLst>
              <a:ext uri="{FF2B5EF4-FFF2-40B4-BE49-F238E27FC236}">
                <a16:creationId xmlns:a16="http://schemas.microsoft.com/office/drawing/2014/main" id="{FB98E7E1-52EC-4E52-8CCD-13E716B61949}"/>
              </a:ext>
            </a:extLst>
          </p:cNvPr>
          <p:cNvSpPr txBox="1"/>
          <p:nvPr/>
        </p:nvSpPr>
        <p:spPr>
          <a:xfrm>
            <a:off x="6412449" y="2290259"/>
            <a:ext cx="501932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BF10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은 귀무가설과 대립가설을 비교하여 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대립가설이 데이터를 얼마나 잘 예측하는지 정량화한 수치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이다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11A8C2-E550-45B9-B8FE-FBE6502D24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90" r="17776" b="62897"/>
          <a:stretch/>
        </p:blipFill>
        <p:spPr>
          <a:xfrm>
            <a:off x="1816100" y="3284977"/>
            <a:ext cx="2489200" cy="7483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5BA4C71-AE16-4CDB-94DC-1CA13FE720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4" t="59780" r="2174" b="5611"/>
          <a:stretch/>
        </p:blipFill>
        <p:spPr>
          <a:xfrm>
            <a:off x="1216780" y="4042809"/>
            <a:ext cx="3606334" cy="659990"/>
          </a:xfrm>
          <a:prstGeom prst="rect">
            <a:avLst/>
          </a:prstGeom>
        </p:spPr>
      </p:pic>
      <p:sp>
        <p:nvSpPr>
          <p:cNvPr id="30" name="Google Shape;349;p11">
            <a:extLst>
              <a:ext uri="{FF2B5EF4-FFF2-40B4-BE49-F238E27FC236}">
                <a16:creationId xmlns:a16="http://schemas.microsoft.com/office/drawing/2014/main" id="{5007C819-FCAD-46BB-A72C-4C95F15A3333}"/>
              </a:ext>
            </a:extLst>
          </p:cNvPr>
          <p:cNvSpPr txBox="1"/>
          <p:nvPr/>
        </p:nvSpPr>
        <p:spPr>
          <a:xfrm>
            <a:off x="3087059" y="3635324"/>
            <a:ext cx="49988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②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Google Shape;349;p11">
            <a:extLst>
              <a:ext uri="{FF2B5EF4-FFF2-40B4-BE49-F238E27FC236}">
                <a16:creationId xmlns:a16="http://schemas.microsoft.com/office/drawing/2014/main" id="{A75E77A4-311F-4B9E-A0C1-1929DF8E1E67}"/>
              </a:ext>
            </a:extLst>
          </p:cNvPr>
          <p:cNvSpPr txBox="1"/>
          <p:nvPr/>
        </p:nvSpPr>
        <p:spPr>
          <a:xfrm>
            <a:off x="2891270" y="3216168"/>
            <a:ext cx="49988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①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Google Shape;349;p11">
            <a:extLst>
              <a:ext uri="{FF2B5EF4-FFF2-40B4-BE49-F238E27FC236}">
                <a16:creationId xmlns:a16="http://schemas.microsoft.com/office/drawing/2014/main" id="{0FF25638-9975-4E91-8CE7-5B12000F65F6}"/>
              </a:ext>
            </a:extLst>
          </p:cNvPr>
          <p:cNvSpPr txBox="1"/>
          <p:nvPr/>
        </p:nvSpPr>
        <p:spPr>
          <a:xfrm>
            <a:off x="1590728" y="4802018"/>
            <a:ext cx="31008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① </a:t>
            </a:r>
            <a:r>
              <a:rPr lang="ko-KR" altLang="en-US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표본 집단의 평균 차이</a:t>
            </a:r>
            <a:r>
              <a:rPr lang="en-US" altLang="ko-KR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 ② </a:t>
            </a:r>
            <a:r>
              <a:rPr lang="ko-KR" altLang="en-US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추정된 표준편차</a:t>
            </a:r>
            <a:endParaRPr lang="en-US" altLang="ko-KR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Google Shape;349;p11">
            <a:extLst>
              <a:ext uri="{FF2B5EF4-FFF2-40B4-BE49-F238E27FC236}">
                <a16:creationId xmlns:a16="http://schemas.microsoft.com/office/drawing/2014/main" id="{94FB0E14-4E45-432B-A8C2-AF36A6CDD90D}"/>
              </a:ext>
            </a:extLst>
          </p:cNvPr>
          <p:cNvSpPr txBox="1"/>
          <p:nvPr/>
        </p:nvSpPr>
        <p:spPr>
          <a:xfrm>
            <a:off x="636586" y="5125902"/>
            <a:ext cx="4794713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효과크기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(d)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값이 클수록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두 집단이 겹치는 부분이 작아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두 집단이 서로 다르다고 볼 수 있다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일반적으로 </a:t>
            </a: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0.8</a:t>
            </a:r>
            <a:r>
              <a:rPr lang="ko-KR" altLang="en-US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이상이어야 큰 효과라고 간주한다</a:t>
            </a: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6B4E3C0-22DE-402D-950E-881FB4422B9D}"/>
                  </a:ext>
                </a:extLst>
              </p:cNvPr>
              <p:cNvSpPr txBox="1"/>
              <p:nvPr/>
            </p:nvSpPr>
            <p:spPr>
              <a:xfrm>
                <a:off x="7820401" y="3238618"/>
                <a:ext cx="2203424" cy="7689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BF</m:t>
                          </m:r>
                        </m:e>
                        <m:sub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10</m:t>
                          </m:r>
                        </m:sub>
                      </m:sSub>
                      <m:r>
                        <a:rPr lang="en-US" altLang="ko-KR" sz="2400" i="1" smtClean="0">
                          <a:latin typeface="Cambria Math" panose="02040503050406030204" pitchFamily="18" charset="0"/>
                          <a:ea typeface="+mn-ea"/>
                        </a:rPr>
                        <m:t>=</m:t>
                      </m:r>
                      <m:f>
                        <m:fPr>
                          <m:ctrlP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p</m:t>
                          </m:r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  <m:t>D</m:t>
                          </m:r>
                          <m: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ko-KR" sz="2400" i="1" smtClean="0"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2400" i="1">
                                  <a:latin typeface="Cambria Math" panose="02040503050406030204" pitchFamily="18" charset="0"/>
                                  <a:ea typeface="+mn-ea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  <a:ea typeface="+mn-ea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p</m:t>
                          </m:r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  <m:t>D</m:t>
                          </m:r>
                          <m:r>
                            <a:rPr lang="en-US" altLang="ko-KR" sz="2400" i="1" smtClean="0">
                              <a:latin typeface="Cambria Math" panose="02040503050406030204" pitchFamily="18" charset="0"/>
                              <a:ea typeface="+mn-ea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ko-KR" sz="2400" i="1" smtClean="0"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2400" i="1">
                                  <a:latin typeface="Cambria Math" panose="02040503050406030204" pitchFamily="18" charset="0"/>
                                  <a:ea typeface="+mn-ea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  <a:ea typeface="+mn-ea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+mn-ea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ko-KR" altLang="en-US" sz="2400">
                  <a:latin typeface="+mn-ea"/>
                  <a:ea typeface="+mn-ea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6B4E3C0-22DE-402D-950E-881FB4422B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0401" y="3238618"/>
                <a:ext cx="2203424" cy="76899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Google Shape;349;p11">
            <a:extLst>
              <a:ext uri="{FF2B5EF4-FFF2-40B4-BE49-F238E27FC236}">
                <a16:creationId xmlns:a16="http://schemas.microsoft.com/office/drawing/2014/main" id="{60AFF42E-7B13-4F7D-A2C6-3D6CAC561369}"/>
              </a:ext>
            </a:extLst>
          </p:cNvPr>
          <p:cNvSpPr txBox="1"/>
          <p:nvPr/>
        </p:nvSpPr>
        <p:spPr>
          <a:xfrm>
            <a:off x="7371700" y="4106830"/>
            <a:ext cx="310082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① </a:t>
            </a:r>
            <a:r>
              <a:rPr lang="ko-KR" altLang="en-US" sz="1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주어졌을 때 대립가설이 참일 확률</a:t>
            </a:r>
            <a:endParaRPr lang="en-US" altLang="ko-KR" sz="10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0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② </a:t>
            </a:r>
            <a:r>
              <a:rPr lang="ko-KR" altLang="en-US" sz="1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주어졌을 때 귀무가설이 참일 확률</a:t>
            </a:r>
            <a:endParaRPr lang="en-US" altLang="ko-KR" sz="10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Google Shape;349;p11">
            <a:extLst>
              <a:ext uri="{FF2B5EF4-FFF2-40B4-BE49-F238E27FC236}">
                <a16:creationId xmlns:a16="http://schemas.microsoft.com/office/drawing/2014/main" id="{F1A6632B-7626-4F54-9941-10C065F46E4D}"/>
              </a:ext>
            </a:extLst>
          </p:cNvPr>
          <p:cNvSpPr txBox="1"/>
          <p:nvPr/>
        </p:nvSpPr>
        <p:spPr>
          <a:xfrm>
            <a:off x="8538459" y="3197003"/>
            <a:ext cx="49988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①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Google Shape;349;p11">
            <a:extLst>
              <a:ext uri="{FF2B5EF4-FFF2-40B4-BE49-F238E27FC236}">
                <a16:creationId xmlns:a16="http://schemas.microsoft.com/office/drawing/2014/main" id="{69DC196E-1678-4E90-95A6-7946D6BB87DF}"/>
              </a:ext>
            </a:extLst>
          </p:cNvPr>
          <p:cNvSpPr txBox="1"/>
          <p:nvPr/>
        </p:nvSpPr>
        <p:spPr>
          <a:xfrm>
            <a:off x="8538459" y="3634322"/>
            <a:ext cx="49988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</a:rPr>
              <a:t>②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Google Shape;349;p11">
            <a:extLst>
              <a:ext uri="{FF2B5EF4-FFF2-40B4-BE49-F238E27FC236}">
                <a16:creationId xmlns:a16="http://schemas.microsoft.com/office/drawing/2014/main" id="{75FEFB43-0514-4B4A-8B47-DAD43B9D5546}"/>
              </a:ext>
            </a:extLst>
          </p:cNvPr>
          <p:cNvSpPr txBox="1"/>
          <p:nvPr/>
        </p:nvSpPr>
        <p:spPr>
          <a:xfrm>
            <a:off x="6470850" y="4802018"/>
            <a:ext cx="4794713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0" bIns="0" anchor="t" anchorCtr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BF10</a:t>
            </a:r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값이 클수록 대립가설을 채택하기 쉬워진다</a:t>
            </a:r>
            <a:r>
              <a:rPr lang="en-US" altLang="ko-KR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BF</a:t>
            </a:r>
            <a:r>
              <a:rPr lang="ko-KR" altLang="en-US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값은 데이터가 두 가설 하에서 동일하게 발생한다는 것을 의미한다</a:t>
            </a:r>
            <a:r>
              <a:rPr lang="en-US" altLang="ko-KR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2895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통계분석 </a:t>
            </a:r>
            <a:r>
              <a:rPr lang="en-US" altLang="ko-KR" sz="2000" b="1" dirty="0">
                <a:latin typeface="+mj-ea"/>
                <a:ea typeface="+mj-ea"/>
              </a:rPr>
              <a:t>Part. 04 – </a:t>
            </a:r>
            <a:r>
              <a:rPr lang="ko-KR" altLang="en-US" sz="2000" b="1" dirty="0">
                <a:latin typeface="+mj-ea"/>
                <a:ea typeface="+mj-ea"/>
              </a:rPr>
              <a:t>통계지표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9" name="Google Shape;230;p6">
            <a:extLst>
              <a:ext uri="{FF2B5EF4-FFF2-40B4-BE49-F238E27FC236}">
                <a16:creationId xmlns:a16="http://schemas.microsoft.com/office/drawing/2014/main" id="{D69EDD8A-CFD8-46A7-BB4B-0A9E577FD62B}"/>
              </a:ext>
            </a:extLst>
          </p:cNvPr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통계 분석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299792A-F4D4-4ED3-84AA-2927278E26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459986"/>
              </p:ext>
            </p:extLst>
          </p:nvPr>
        </p:nvGraphicFramePr>
        <p:xfrm>
          <a:off x="936768" y="1557338"/>
          <a:ext cx="10318460" cy="477182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031846">
                  <a:extLst>
                    <a:ext uri="{9D8B030D-6E8A-4147-A177-3AD203B41FA5}">
                      <a16:colId xmlns:a16="http://schemas.microsoft.com/office/drawing/2014/main" val="1208299609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594227075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84214516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978043770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2154051591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54103888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8846001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2249026915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2837473717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618824311"/>
                    </a:ext>
                  </a:extLst>
                </a:gridCol>
              </a:tblGrid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설비번호</a:t>
                      </a: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ko-KR" alt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설비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T </a:t>
                      </a:r>
                      <a:r>
                        <a:rPr lang="ko-KR" altLang="en-US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통계량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ko-KR" alt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자유도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alternative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P value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95% </a:t>
                      </a:r>
                      <a:r>
                        <a:rPr lang="ko-KR" alt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신뢰구간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cohen-d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ea"/>
                          <a:ea typeface="+mn-ea"/>
                        </a:rPr>
                        <a:t>BF10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power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3334797811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DZ1_OP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90.16345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12467.8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[5.16 5.39]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1.412957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3073064202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DZ2_OP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53.69672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14127.17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[2.4  2.58]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0.806229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278693665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DZ1_TEMP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8.818917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9501.728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1.36E-18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[0.06 0.09]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0.152867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1.17E+15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29613207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DZ2_TEMP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8.749648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9924.689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2.49E-18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[0.04 0.06]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0.14905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6.39E+14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717401146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CLEAN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636.3704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13148.22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[3.72 3.74]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9.791977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3075807971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HDZ1_OP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-35.8723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11171.51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7.88E-267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[-14.36 -12.87]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0.584422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4.193E+268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778097971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HDZ2_OP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-179.778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13989.6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[-9.4 -9.2]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2.708309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292789740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HDZ3_OP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-155.223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18558.58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[-5.74 -5.6 ]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2.092628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481421155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HDZ4_OP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-17.1427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16762.38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2.57E-65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[-0.55 -0.44]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0.242122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3.26E+61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4180556590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HDZ_CP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-84.7984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12625.6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[-0.11 -0.11]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0.942821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592101426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HDZ_CPM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7.176744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10520.13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7.62E-13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 0.]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0.119547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2.44E+09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086538185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HDZ1_TEMP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11.02264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8076.371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4.71E-28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[0.59 0.85]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0.205189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3.22E+24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219323058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HDZ2_TEMP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5.332404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8694.709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9.94E-08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[0.03 0.08]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0.095968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2.47E+04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0.999996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229127726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HDZ3_TEMP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7.37063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10512.44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1.83E-13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[0.03 0.06]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0.122811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9.96E+09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459473389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HDZ4_TEMP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1.277287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14960.89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0.201521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[-0.    0.02]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0.018803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0.038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0.241036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554175744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SCZ1_TEMP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-8.1857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13682.71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2.95E-16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[-1.47 -0.9 ]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0.124253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5.51E+12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4281747634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SCZ2_TEMP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-13.7261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12440.99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1.45E-42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[-1.62 -1.21]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0.215264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8.13E+38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4173658721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STZ1_TEMP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-1079.23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16231.22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[-3.06 -3.05]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12.62676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3743701744"/>
                  </a:ext>
                </a:extLst>
              </a:tr>
              <a:tr h="238591"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STZ2_TEMP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-1026.7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15577.26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two-sided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[-3.67 -3.65]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11.89546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tc>
                  <a:txBody>
                    <a:bodyPr/>
                    <a:lstStyle/>
                    <a:p>
                      <a:pPr lvl="1"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812" marR="6812" marT="6812" marB="0" anchor="ctr"/>
                </a:tc>
                <a:extLst>
                  <a:ext uri="{0D108BD9-81ED-4DB2-BD59-A6C34878D82A}">
                    <a16:rowId xmlns:a16="http://schemas.microsoft.com/office/drawing/2014/main" val="1879392812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C1EA5EEA-697C-411A-9E1B-911E1182DB06}"/>
              </a:ext>
            </a:extLst>
          </p:cNvPr>
          <p:cNvSpPr/>
          <p:nvPr/>
        </p:nvSpPr>
        <p:spPr>
          <a:xfrm>
            <a:off x="2986481" y="1566060"/>
            <a:ext cx="1040235" cy="4758211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86F3C91-251E-4415-9DE8-E5C88C449191}"/>
              </a:ext>
            </a:extLst>
          </p:cNvPr>
          <p:cNvSpPr/>
          <p:nvPr/>
        </p:nvSpPr>
        <p:spPr>
          <a:xfrm>
            <a:off x="6095998" y="1557338"/>
            <a:ext cx="1040235" cy="476693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9A31416-460A-42D2-B15B-B71A486607D2}"/>
              </a:ext>
            </a:extLst>
          </p:cNvPr>
          <p:cNvSpPr/>
          <p:nvPr/>
        </p:nvSpPr>
        <p:spPr>
          <a:xfrm>
            <a:off x="8155495" y="1555122"/>
            <a:ext cx="1040235" cy="475360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520EB40-FC5A-4DD9-88FB-7E407BF41D25}"/>
              </a:ext>
            </a:extLst>
          </p:cNvPr>
          <p:cNvSpPr/>
          <p:nvPr/>
        </p:nvSpPr>
        <p:spPr>
          <a:xfrm>
            <a:off x="9188737" y="1555122"/>
            <a:ext cx="1040235" cy="4764542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048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01 : </a:t>
            </a:r>
            <a:r>
              <a:rPr lang="ko-KR" altLang="en-US" sz="2000" b="1" dirty="0">
                <a:latin typeface="+mj-ea"/>
                <a:ea typeface="+mj-ea"/>
              </a:rPr>
              <a:t>모델 비교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EB127A7-76CF-41DA-9B94-EE650284D72D}"/>
              </a:ext>
            </a:extLst>
          </p:cNvPr>
          <p:cNvSpPr/>
          <p:nvPr/>
        </p:nvSpPr>
        <p:spPr>
          <a:xfrm>
            <a:off x="623887" y="1557337"/>
            <a:ext cx="10944224" cy="115010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74" name="Picture 16" descr="Keras: Deep Learning for humans">
            <a:extLst>
              <a:ext uri="{FF2B5EF4-FFF2-40B4-BE49-F238E27FC236}">
                <a16:creationId xmlns:a16="http://schemas.microsoft.com/office/drawing/2014/main" id="{8DAFA12E-346F-48E8-80FB-425347C2E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388" y="2035068"/>
            <a:ext cx="1500794" cy="42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18" descr="GitHub - tensorflow/tensorflow: An Open Source Machine Learning Framework  for Everyone">
            <a:extLst>
              <a:ext uri="{FF2B5EF4-FFF2-40B4-BE49-F238E27FC236}">
                <a16:creationId xmlns:a16="http://schemas.microsoft.com/office/drawing/2014/main" id="{8675E3BF-80F3-43A9-8D35-A7022A768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828" y="1791130"/>
            <a:ext cx="2730785" cy="916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직사각형 75">
            <a:extLst>
              <a:ext uri="{FF2B5EF4-FFF2-40B4-BE49-F238E27FC236}">
                <a16:creationId xmlns:a16="http://schemas.microsoft.com/office/drawing/2014/main" id="{E426389D-09B5-4A66-ACF7-CE23D28583F1}"/>
              </a:ext>
            </a:extLst>
          </p:cNvPr>
          <p:cNvSpPr/>
          <p:nvPr/>
        </p:nvSpPr>
        <p:spPr>
          <a:xfrm>
            <a:off x="623887" y="3060123"/>
            <a:ext cx="3420000" cy="324860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B0CABFF5-60F1-4A14-B757-2934EA48F69C}"/>
              </a:ext>
            </a:extLst>
          </p:cNvPr>
          <p:cNvSpPr/>
          <p:nvPr/>
        </p:nvSpPr>
        <p:spPr>
          <a:xfrm>
            <a:off x="623888" y="1557175"/>
            <a:ext cx="10944224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분석 도구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CB30E4E7-0E73-4030-AC58-CE2204C311A0}"/>
              </a:ext>
            </a:extLst>
          </p:cNvPr>
          <p:cNvSpPr/>
          <p:nvPr/>
        </p:nvSpPr>
        <p:spPr>
          <a:xfrm>
            <a:off x="4386001" y="3076964"/>
            <a:ext cx="3420000" cy="324860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C92BAD84-3CB1-48F4-BABC-4E329BDE4A39}"/>
              </a:ext>
            </a:extLst>
          </p:cNvPr>
          <p:cNvSpPr/>
          <p:nvPr/>
        </p:nvSpPr>
        <p:spPr>
          <a:xfrm>
            <a:off x="8148111" y="3060123"/>
            <a:ext cx="3420000" cy="324860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84C1ECC-C61B-47EC-B7B4-F88A659040E4}"/>
              </a:ext>
            </a:extLst>
          </p:cNvPr>
          <p:cNvSpPr/>
          <p:nvPr/>
        </p:nvSpPr>
        <p:spPr>
          <a:xfrm>
            <a:off x="4386001" y="303873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모델 채택 사유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DD27DD95-4284-42C2-AB8B-5325C1F8BA28}"/>
              </a:ext>
            </a:extLst>
          </p:cNvPr>
          <p:cNvSpPr/>
          <p:nvPr/>
        </p:nvSpPr>
        <p:spPr>
          <a:xfrm>
            <a:off x="623888" y="303873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LSTM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643EFD39-EFDA-4BD3-9E70-4E408FE4E63A}"/>
              </a:ext>
            </a:extLst>
          </p:cNvPr>
          <p:cNvSpPr/>
          <p:nvPr/>
        </p:nvSpPr>
        <p:spPr>
          <a:xfrm>
            <a:off x="8148112" y="303873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FFFF00"/>
                </a:solidFill>
                <a:latin typeface="+mj-ea"/>
                <a:ea typeface="+mj-ea"/>
              </a:rPr>
              <a:t>GRU</a:t>
            </a:r>
            <a:endParaRPr lang="ko-KR" altLang="en-US" sz="1600" b="1" dirty="0">
              <a:solidFill>
                <a:srgbClr val="FFFF00"/>
              </a:solidFill>
              <a:latin typeface="+mj-ea"/>
              <a:ea typeface="+mj-ea"/>
            </a:endParaRPr>
          </a:p>
        </p:txBody>
      </p:sp>
      <p:pic>
        <p:nvPicPr>
          <p:cNvPr id="79" name="그림 78">
            <a:extLst>
              <a:ext uri="{FF2B5EF4-FFF2-40B4-BE49-F238E27FC236}">
                <a16:creationId xmlns:a16="http://schemas.microsoft.com/office/drawing/2014/main" id="{1870337B-456F-4FD6-8B46-B76045023E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016" y="4220933"/>
            <a:ext cx="3071739" cy="692787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id="{F4B8D6FA-F5FD-41F5-B59A-70100924A5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644" y="4963330"/>
            <a:ext cx="3160485" cy="1230986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id="{4EF55A95-8BBE-499F-BDD5-37BDCE1927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55399" y="4229273"/>
            <a:ext cx="3174797" cy="738591"/>
          </a:xfrm>
          <a:prstGeom prst="rect">
            <a:avLst/>
          </a:prstGeom>
        </p:spPr>
      </p:pic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55C1D0DC-C7C3-4479-B20C-554EE6956A78}"/>
              </a:ext>
            </a:extLst>
          </p:cNvPr>
          <p:cNvSpPr/>
          <p:nvPr/>
        </p:nvSpPr>
        <p:spPr>
          <a:xfrm>
            <a:off x="5295257" y="3493527"/>
            <a:ext cx="1601486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아래는</a:t>
            </a: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DZ2_OP 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예시</a:t>
            </a: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E9B4B362-716C-42B8-83B6-B6B47860FE80}"/>
              </a:ext>
            </a:extLst>
          </p:cNvPr>
          <p:cNvSpPr/>
          <p:nvPr/>
        </p:nvSpPr>
        <p:spPr>
          <a:xfrm>
            <a:off x="798016" y="3495335"/>
            <a:ext cx="3071739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</a:t>
            </a: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Features 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(DZ1_OP, DZ2_OP, DZ1_TEMP)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4C419FFA-9223-4511-843C-2F3B6DCCCCC8}"/>
              </a:ext>
            </a:extLst>
          </p:cNvPr>
          <p:cNvSpPr/>
          <p:nvPr/>
        </p:nvSpPr>
        <p:spPr>
          <a:xfrm>
            <a:off x="5113170" y="4999349"/>
            <a:ext cx="1965659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Similar Performance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0470B4CC-B1D3-40F5-A6F3-0F4F47BD148D}"/>
              </a:ext>
            </a:extLst>
          </p:cNvPr>
          <p:cNvSpPr/>
          <p:nvPr/>
        </p:nvSpPr>
        <p:spPr>
          <a:xfrm>
            <a:off x="5289419" y="4246464"/>
            <a:ext cx="1601486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25.5s vs. 18.5s</a:t>
            </a:r>
          </a:p>
        </p:txBody>
      </p:sp>
      <p:pic>
        <p:nvPicPr>
          <p:cNvPr id="87" name="그림 86">
            <a:extLst>
              <a:ext uri="{FF2B5EF4-FFF2-40B4-BE49-F238E27FC236}">
                <a16:creationId xmlns:a16="http://schemas.microsoft.com/office/drawing/2014/main" id="{D9C664B1-7241-4A07-AAFD-A604B067B3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21739" y="4989016"/>
            <a:ext cx="3108955" cy="1208084"/>
          </a:xfrm>
          <a:prstGeom prst="rect">
            <a:avLst/>
          </a:prstGeom>
        </p:spPr>
      </p:pic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5A81C581-D6E4-48AA-B069-2E1928B66DA2}"/>
              </a:ext>
            </a:extLst>
          </p:cNvPr>
          <p:cNvSpPr/>
          <p:nvPr/>
        </p:nvSpPr>
        <p:spPr>
          <a:xfrm>
            <a:off x="8340346" y="3495335"/>
            <a:ext cx="3071739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</a:t>
            </a: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Features 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(DZ1_OP, DZ2_OP, DZ1_TEMP)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9" name="화살표: 오른쪽 88">
            <a:extLst>
              <a:ext uri="{FF2B5EF4-FFF2-40B4-BE49-F238E27FC236}">
                <a16:creationId xmlns:a16="http://schemas.microsoft.com/office/drawing/2014/main" id="{79BA42D5-7446-4C32-9135-49562571617F}"/>
              </a:ext>
            </a:extLst>
          </p:cNvPr>
          <p:cNvSpPr/>
          <p:nvPr/>
        </p:nvSpPr>
        <p:spPr>
          <a:xfrm>
            <a:off x="4107228" y="4494826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0" name="화살표: 오른쪽 89">
            <a:extLst>
              <a:ext uri="{FF2B5EF4-FFF2-40B4-BE49-F238E27FC236}">
                <a16:creationId xmlns:a16="http://schemas.microsoft.com/office/drawing/2014/main" id="{B6401621-9168-4FCB-A37B-B58F0CA6F4A6}"/>
              </a:ext>
            </a:extLst>
          </p:cNvPr>
          <p:cNvSpPr/>
          <p:nvPr/>
        </p:nvSpPr>
        <p:spPr>
          <a:xfrm rot="10800000">
            <a:off x="7869342" y="4494826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65478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02 : </a:t>
            </a:r>
            <a:r>
              <a:rPr lang="ko-KR" altLang="en-US" sz="2000" b="1" dirty="0">
                <a:latin typeface="+mj-ea"/>
                <a:ea typeface="+mj-ea"/>
              </a:rPr>
              <a:t>모델 성능 테스트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8FF80AE-6BCD-49DC-BF2A-CE7EBCD13818}"/>
              </a:ext>
            </a:extLst>
          </p:cNvPr>
          <p:cNvSpPr/>
          <p:nvPr/>
        </p:nvSpPr>
        <p:spPr>
          <a:xfrm>
            <a:off x="4386001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모델 채택 사유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0148F8-3875-4A63-B3CE-05E57ECFCD33}"/>
              </a:ext>
            </a:extLst>
          </p:cNvPr>
          <p:cNvSpPr/>
          <p:nvPr/>
        </p:nvSpPr>
        <p:spPr>
          <a:xfrm>
            <a:off x="623888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FFFF00"/>
                </a:solidFill>
                <a:latin typeface="+mj-ea"/>
                <a:ea typeface="+mj-ea"/>
              </a:rPr>
              <a:t>GRU</a:t>
            </a:r>
            <a:endParaRPr lang="ko-KR" altLang="en-US" sz="1600" b="1" dirty="0">
              <a:solidFill>
                <a:srgbClr val="FFFF00"/>
              </a:solidFill>
              <a:latin typeface="+mj-ea"/>
              <a:ea typeface="+mj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1A3EF1F-326C-44DF-813B-27FFBC77F113}"/>
              </a:ext>
            </a:extLst>
          </p:cNvPr>
          <p:cNvSpPr/>
          <p:nvPr/>
        </p:nvSpPr>
        <p:spPr>
          <a:xfrm>
            <a:off x="8148112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특정 설비 이상신호 감지</a:t>
            </a: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1655F8D2-F98A-49CA-8728-FF6D4EA0F0B5}"/>
              </a:ext>
            </a:extLst>
          </p:cNvPr>
          <p:cNvSpPr/>
          <p:nvPr/>
        </p:nvSpPr>
        <p:spPr>
          <a:xfrm>
            <a:off x="1188869" y="5584394"/>
            <a:ext cx="2411887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대략적으로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3~5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 간격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BB1C9AE-7680-4555-B9F6-76BB5FC57D76}"/>
              </a:ext>
            </a:extLst>
          </p:cNvPr>
          <p:cNvSpPr/>
          <p:nvPr/>
        </p:nvSpPr>
        <p:spPr>
          <a:xfrm>
            <a:off x="4886117" y="5584394"/>
            <a:ext cx="2411887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Overfitting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방지</a:t>
            </a:r>
          </a:p>
        </p:txBody>
      </p:sp>
      <p:sp>
        <p:nvSpPr>
          <p:cNvPr id="47" name="Google Shape;377;p13">
            <a:extLst>
              <a:ext uri="{FF2B5EF4-FFF2-40B4-BE49-F238E27FC236}">
                <a16:creationId xmlns:a16="http://schemas.microsoft.com/office/drawing/2014/main" id="{9D84FC43-9B9C-45CD-B0D3-D955CB267857}"/>
              </a:ext>
            </a:extLst>
          </p:cNvPr>
          <p:cNvSpPr txBox="1"/>
          <p:nvPr/>
        </p:nvSpPr>
        <p:spPr>
          <a:xfrm>
            <a:off x="1284365" y="2887150"/>
            <a:ext cx="222089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1400" dirty="0" err="1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time_steps</a:t>
            </a:r>
            <a:r>
              <a:rPr lang="en-US" altLang="ko-KR" dirty="0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 = 30 </a:t>
            </a:r>
            <a:r>
              <a:rPr lang="ko-KR" altLang="en-US" dirty="0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ko-KR" altLang="en-US" sz="1400" dirty="0">
              <a:highlight>
                <a:srgbClr val="00FFFF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F2F0CE49-4358-4217-A03B-ABDD64CA3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025" y="2171029"/>
            <a:ext cx="2499577" cy="419136"/>
          </a:xfrm>
          <a:prstGeom prst="rect">
            <a:avLst/>
          </a:prstGeom>
        </p:spPr>
      </p:pic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444BB526-9A06-479D-9B73-7EF8766E96DC}"/>
              </a:ext>
            </a:extLst>
          </p:cNvPr>
          <p:cNvCxnSpPr>
            <a:cxnSpLocks/>
          </p:cNvCxnSpPr>
          <p:nvPr/>
        </p:nvCxnSpPr>
        <p:spPr>
          <a:xfrm flipH="1">
            <a:off x="2394813" y="2612609"/>
            <a:ext cx="1" cy="216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6D5922BF-83EB-4ABB-A59E-975475B13635}"/>
              </a:ext>
            </a:extLst>
          </p:cNvPr>
          <p:cNvCxnSpPr>
            <a:cxnSpLocks/>
          </p:cNvCxnSpPr>
          <p:nvPr/>
        </p:nvCxnSpPr>
        <p:spPr>
          <a:xfrm>
            <a:off x="2394813" y="3238397"/>
            <a:ext cx="0" cy="216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52" name="개체 51">
            <a:extLst>
              <a:ext uri="{FF2B5EF4-FFF2-40B4-BE49-F238E27FC236}">
                <a16:creationId xmlns:a16="http://schemas.microsoft.com/office/drawing/2014/main" id="{A2DE7A59-E064-447E-8D92-5C36F595A2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4515204"/>
              </p:ext>
            </p:extLst>
          </p:nvPr>
        </p:nvGraphicFramePr>
        <p:xfrm>
          <a:off x="1260793" y="3505895"/>
          <a:ext cx="2268041" cy="194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2686209" imgH="2308966" progId="Excel.Sheet.12">
                  <p:embed/>
                </p:oleObj>
              </mc:Choice>
              <mc:Fallback>
                <p:oleObj name="Worksheet" r:id="rId5" imgW="2686209" imgH="2308966" progId="Excel.Sheet.12">
                  <p:embed/>
                  <p:pic>
                    <p:nvPicPr>
                      <p:cNvPr id="27" name="개체 26">
                        <a:extLst>
                          <a:ext uri="{FF2B5EF4-FFF2-40B4-BE49-F238E27FC236}">
                            <a16:creationId xmlns:a16="http://schemas.microsoft.com/office/drawing/2014/main" id="{0CE70E93-A65B-81A8-CE20-35A16DB236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60793" y="3505895"/>
                        <a:ext cx="2268041" cy="1949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4" name="그림 53">
            <a:extLst>
              <a:ext uri="{FF2B5EF4-FFF2-40B4-BE49-F238E27FC236}">
                <a16:creationId xmlns:a16="http://schemas.microsoft.com/office/drawing/2014/main" id="{8A649132-A6E2-43B8-BB2B-6D6EA184E9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16862" y="2141181"/>
            <a:ext cx="3150400" cy="271278"/>
          </a:xfrm>
          <a:prstGeom prst="rect">
            <a:avLst/>
          </a:prstGeom>
        </p:spPr>
      </p:pic>
      <p:sp>
        <p:nvSpPr>
          <p:cNvPr id="55" name="Google Shape;377;p13">
            <a:extLst>
              <a:ext uri="{FF2B5EF4-FFF2-40B4-BE49-F238E27FC236}">
                <a16:creationId xmlns:a16="http://schemas.microsoft.com/office/drawing/2014/main" id="{A64AE3B4-E1D1-4FBC-91A5-4C20CABB62D6}"/>
              </a:ext>
            </a:extLst>
          </p:cNvPr>
          <p:cNvSpPr txBox="1"/>
          <p:nvPr/>
        </p:nvSpPr>
        <p:spPr>
          <a:xfrm>
            <a:off x="4981613" y="2747957"/>
            <a:ext cx="222089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dirty="0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patience = 10 </a:t>
            </a:r>
            <a:r>
              <a:rPr lang="ko-KR" altLang="en-US" dirty="0">
                <a:highlight>
                  <a:srgbClr val="00FFFF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ko-KR" altLang="en-US" sz="1400" dirty="0">
              <a:highlight>
                <a:srgbClr val="00FFFF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1F394C94-3B8F-4B58-8092-DB260A850CE8}"/>
              </a:ext>
            </a:extLst>
          </p:cNvPr>
          <p:cNvCxnSpPr>
            <a:cxnSpLocks/>
          </p:cNvCxnSpPr>
          <p:nvPr/>
        </p:nvCxnSpPr>
        <p:spPr>
          <a:xfrm>
            <a:off x="6089785" y="2461413"/>
            <a:ext cx="0" cy="216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7" name="그림 56">
            <a:extLst>
              <a:ext uri="{FF2B5EF4-FFF2-40B4-BE49-F238E27FC236}">
                <a16:creationId xmlns:a16="http://schemas.microsoft.com/office/drawing/2014/main" id="{B4A7A6A7-F66E-467C-9DD9-2E9A53A5E9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32547" y="3398415"/>
            <a:ext cx="2519029" cy="1901934"/>
          </a:xfrm>
          <a:prstGeom prst="rect">
            <a:avLst/>
          </a:prstGeom>
        </p:spPr>
      </p:pic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0D606F75-C3A4-4560-9C2F-DE2FF3993AA6}"/>
              </a:ext>
            </a:extLst>
          </p:cNvPr>
          <p:cNvCxnSpPr>
            <a:cxnSpLocks/>
          </p:cNvCxnSpPr>
          <p:nvPr/>
        </p:nvCxnSpPr>
        <p:spPr>
          <a:xfrm>
            <a:off x="6092061" y="3082526"/>
            <a:ext cx="0" cy="216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928A30AA-453E-4768-A161-E037969D2DED}"/>
              </a:ext>
            </a:extLst>
          </p:cNvPr>
          <p:cNvSpPr/>
          <p:nvPr/>
        </p:nvSpPr>
        <p:spPr>
          <a:xfrm>
            <a:off x="8902051" y="2941683"/>
            <a:ext cx="1965659" cy="198929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공정 중에서 구체적으로 특정 설비에 대한 예지보전을 실시</a:t>
            </a:r>
          </a:p>
        </p:txBody>
      </p:sp>
      <p:sp>
        <p:nvSpPr>
          <p:cNvPr id="64" name="화살표: 오른쪽 63">
            <a:extLst>
              <a:ext uri="{FF2B5EF4-FFF2-40B4-BE49-F238E27FC236}">
                <a16:creationId xmlns:a16="http://schemas.microsoft.com/office/drawing/2014/main" id="{7F342BB4-0109-482D-8655-5688723BAA20}"/>
              </a:ext>
            </a:extLst>
          </p:cNvPr>
          <p:cNvSpPr/>
          <p:nvPr/>
        </p:nvSpPr>
        <p:spPr>
          <a:xfrm>
            <a:off x="4107228" y="3693097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화살표: 오른쪽 64">
            <a:extLst>
              <a:ext uri="{FF2B5EF4-FFF2-40B4-BE49-F238E27FC236}">
                <a16:creationId xmlns:a16="http://schemas.microsoft.com/office/drawing/2014/main" id="{8C19CA57-2D6B-44E1-A6C4-17ED67923AD9}"/>
              </a:ext>
            </a:extLst>
          </p:cNvPr>
          <p:cNvSpPr/>
          <p:nvPr/>
        </p:nvSpPr>
        <p:spPr>
          <a:xfrm>
            <a:off x="7869342" y="3678672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9133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noFill/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예지보전 </a:t>
            </a:r>
            <a:r>
              <a:rPr lang="en-US" altLang="ko-KR" sz="2000" b="1" dirty="0">
                <a:latin typeface="+mj-ea"/>
                <a:ea typeface="+mj-ea"/>
              </a:rPr>
              <a:t>Part. 03 : </a:t>
            </a:r>
            <a:r>
              <a:rPr lang="ko-KR" altLang="en-US" sz="2000" b="1" dirty="0">
                <a:latin typeface="+mj-ea"/>
                <a:ea typeface="+mj-ea"/>
              </a:rPr>
              <a:t>모델 성능 시각화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CB94328-3602-45A8-9E72-F201774338BF}"/>
              </a:ext>
            </a:extLst>
          </p:cNvPr>
          <p:cNvSpPr/>
          <p:nvPr/>
        </p:nvSpPr>
        <p:spPr>
          <a:xfrm>
            <a:off x="4719053" y="1558929"/>
            <a:ext cx="684906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각 </a:t>
            </a:r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Target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별 성능 및 시각화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0792D97-04FA-44C8-88C9-9143F8EDD5AA}"/>
              </a:ext>
            </a:extLst>
          </p:cNvPr>
          <p:cNvSpPr/>
          <p:nvPr/>
        </p:nvSpPr>
        <p:spPr>
          <a:xfrm>
            <a:off x="623887" y="1558929"/>
            <a:ext cx="3599999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FFFF00"/>
                </a:solidFill>
                <a:latin typeface="+mj-ea"/>
                <a:ea typeface="+mj-ea"/>
              </a:rPr>
              <a:t>GRU</a:t>
            </a:r>
            <a:endParaRPr lang="ko-KR" altLang="en-US" sz="1600" b="1" dirty="0">
              <a:solidFill>
                <a:srgbClr val="FFFF00"/>
              </a:solidFill>
              <a:latin typeface="+mj-ea"/>
              <a:ea typeface="+mj-ea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DD0947B-A808-478E-BA4E-0AC85D7CC550}"/>
              </a:ext>
            </a:extLst>
          </p:cNvPr>
          <p:cNvSpPr/>
          <p:nvPr/>
        </p:nvSpPr>
        <p:spPr>
          <a:xfrm>
            <a:off x="1173374" y="4834107"/>
            <a:ext cx="2620096" cy="147013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Features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(DZ1_OP, DZ2_OP, DZ1_TEMP)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EFA91DF5-9BC2-4413-93AC-FD7379D14BCA}"/>
              </a:ext>
            </a:extLst>
          </p:cNvPr>
          <p:cNvSpPr/>
          <p:nvPr/>
        </p:nvSpPr>
        <p:spPr>
          <a:xfrm>
            <a:off x="1173374" y="2169476"/>
            <a:ext cx="2620096" cy="57327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설비 데이터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6C27683F-08ED-4E50-AB9B-E3F1975A5271}"/>
              </a:ext>
            </a:extLst>
          </p:cNvPr>
          <p:cNvSpPr/>
          <p:nvPr/>
        </p:nvSpPr>
        <p:spPr>
          <a:xfrm>
            <a:off x="1173374" y="3053364"/>
            <a:ext cx="2620096" cy="147013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설비 데이터를 전부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GRU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알고리즘과 접목하여 예지보전을 시행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54794C7B-5075-448C-A270-A64D01B14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0632" y="2330894"/>
            <a:ext cx="1925925" cy="669597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991364CD-5D82-44DE-BB8A-5B26CD076D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7991" y="2350782"/>
            <a:ext cx="1942500" cy="629821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993A9C05-95E1-4DBB-933C-E807447063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0179" y="2354096"/>
            <a:ext cx="1843054" cy="623192"/>
          </a:xfrm>
          <a:prstGeom prst="rect">
            <a:avLst/>
          </a:prstGeom>
        </p:spPr>
      </p:pic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EEE9B97D-6EED-4FD1-A52E-88B0D0F3299C}"/>
              </a:ext>
            </a:extLst>
          </p:cNvPr>
          <p:cNvSpPr/>
          <p:nvPr/>
        </p:nvSpPr>
        <p:spPr>
          <a:xfrm>
            <a:off x="5222838" y="5373819"/>
            <a:ext cx="1140957" cy="307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DZ1_OP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8EE6D0A8-6EF2-40E7-819A-098F8CF8043A}"/>
              </a:ext>
            </a:extLst>
          </p:cNvPr>
          <p:cNvSpPr/>
          <p:nvPr/>
        </p:nvSpPr>
        <p:spPr>
          <a:xfrm>
            <a:off x="7577784" y="5373819"/>
            <a:ext cx="1140957" cy="307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DZ2_OP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C3ECB90B-96A1-45B7-BDCF-D83ADE957AD7}"/>
              </a:ext>
            </a:extLst>
          </p:cNvPr>
          <p:cNvSpPr/>
          <p:nvPr/>
        </p:nvSpPr>
        <p:spPr>
          <a:xfrm>
            <a:off x="9737343" y="5369880"/>
            <a:ext cx="1348862" cy="307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DZ1_TEMP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994BC62F-0055-40BD-8B38-77DE2E3DB8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06148" y="3567006"/>
            <a:ext cx="2166187" cy="1635528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0644373E-05EC-42A2-B06A-A8252A102F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90502" y="3567006"/>
            <a:ext cx="2166185" cy="1635528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19681BD3-0599-4A95-9936-12D38D256F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18613" y="3567006"/>
            <a:ext cx="2166186" cy="1635528"/>
          </a:xfrm>
          <a:prstGeom prst="rect">
            <a:avLst/>
          </a:prstGeom>
        </p:spPr>
      </p:pic>
      <p:sp>
        <p:nvSpPr>
          <p:cNvPr id="67" name="화살표: 오른쪽 66">
            <a:extLst>
              <a:ext uri="{FF2B5EF4-FFF2-40B4-BE49-F238E27FC236}">
                <a16:creationId xmlns:a16="http://schemas.microsoft.com/office/drawing/2014/main" id="{7EAD1020-D256-4627-8DA3-9CF661DDEF41}"/>
              </a:ext>
            </a:extLst>
          </p:cNvPr>
          <p:cNvSpPr/>
          <p:nvPr/>
        </p:nvSpPr>
        <p:spPr>
          <a:xfrm>
            <a:off x="4107228" y="3693097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7064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Part. 01 : </a:t>
            </a:r>
            <a:r>
              <a:rPr lang="ko-KR" altLang="en-US" sz="2000" b="1" dirty="0">
                <a:latin typeface="+mj-ea"/>
                <a:ea typeface="+mj-ea"/>
              </a:rPr>
              <a:t>모델 평가 프로세스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B99CD3E5-E134-44DC-BE57-0FC9238670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8226" y="1918930"/>
            <a:ext cx="2519887" cy="4389795"/>
          </a:xfrm>
          <a:prstGeom prst="rect">
            <a:avLst/>
          </a:prstGeom>
          <a:noFill/>
        </p:spPr>
      </p:pic>
      <p:sp>
        <p:nvSpPr>
          <p:cNvPr id="61" name="직사각형 60">
            <a:extLst>
              <a:ext uri="{FF2B5EF4-FFF2-40B4-BE49-F238E27FC236}">
                <a16:creationId xmlns:a16="http://schemas.microsoft.com/office/drawing/2014/main" id="{4733FFDE-CEC3-4F2C-B374-55C9880DAF59}"/>
              </a:ext>
            </a:extLst>
          </p:cNvPr>
          <p:cNvSpPr/>
          <p:nvPr/>
        </p:nvSpPr>
        <p:spPr>
          <a:xfrm>
            <a:off x="623888" y="1558929"/>
            <a:ext cx="2519774" cy="47497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D257D548-8880-44CC-9B39-843C3469C2D8}"/>
              </a:ext>
            </a:extLst>
          </p:cNvPr>
          <p:cNvSpPr/>
          <p:nvPr/>
        </p:nvSpPr>
        <p:spPr>
          <a:xfrm>
            <a:off x="3432000" y="1558929"/>
            <a:ext cx="2519774" cy="47497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92F46274-7A3E-48E5-80EE-0EF60A56A3E5}"/>
              </a:ext>
            </a:extLst>
          </p:cNvPr>
          <p:cNvSpPr/>
          <p:nvPr/>
        </p:nvSpPr>
        <p:spPr>
          <a:xfrm>
            <a:off x="6240113" y="1558929"/>
            <a:ext cx="2519774" cy="47497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4068968B-83D4-4EB6-ADC1-59FB335EE3B8}"/>
              </a:ext>
            </a:extLst>
          </p:cNvPr>
          <p:cNvSpPr/>
          <p:nvPr/>
        </p:nvSpPr>
        <p:spPr>
          <a:xfrm>
            <a:off x="9045338" y="1558929"/>
            <a:ext cx="2519774" cy="47497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831A7B3A-A4A9-4ED2-9CF6-8B732C47C26E}"/>
              </a:ext>
            </a:extLst>
          </p:cNvPr>
          <p:cNvSpPr/>
          <p:nvPr/>
        </p:nvSpPr>
        <p:spPr>
          <a:xfrm>
            <a:off x="623888" y="1558929"/>
            <a:ext cx="2519774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Metrics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61DC6D5C-C9EE-4604-A16A-4B652241D982}"/>
              </a:ext>
            </a:extLst>
          </p:cNvPr>
          <p:cNvSpPr/>
          <p:nvPr/>
        </p:nvSpPr>
        <p:spPr>
          <a:xfrm>
            <a:off x="3432000" y="1558929"/>
            <a:ext cx="2519774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Procedure</a:t>
            </a:r>
            <a:endParaRPr lang="ko-KR" altLang="en-US" sz="1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0BE8BEF-C11A-4B27-BB52-3D4AF59E8A61}"/>
              </a:ext>
            </a:extLst>
          </p:cNvPr>
          <p:cNvSpPr/>
          <p:nvPr/>
        </p:nvSpPr>
        <p:spPr>
          <a:xfrm>
            <a:off x="6240113" y="1558929"/>
            <a:ext cx="2519774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Interpretation</a:t>
            </a:r>
            <a:endParaRPr lang="ko-KR" altLang="en-US" sz="1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B4B54B2-6653-4E28-84B3-2F7896BB81B3}"/>
              </a:ext>
            </a:extLst>
          </p:cNvPr>
          <p:cNvSpPr/>
          <p:nvPr/>
        </p:nvSpPr>
        <p:spPr>
          <a:xfrm>
            <a:off x="9058275" y="1558929"/>
            <a:ext cx="2503488" cy="360000"/>
          </a:xfrm>
          <a:prstGeom prst="rect">
            <a:avLst/>
          </a:prstGeom>
          <a:solidFill>
            <a:srgbClr val="1B328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Feature Rank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7778B245-381A-423B-B89E-49285BD37074}"/>
              </a:ext>
            </a:extLst>
          </p:cNvPr>
          <p:cNvSpPr/>
          <p:nvPr/>
        </p:nvSpPr>
        <p:spPr>
          <a:xfrm>
            <a:off x="876069" y="2293685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SHAP with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XGBoost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A714ABCC-EC73-44AE-9E8C-6D71D121C8AB}"/>
              </a:ext>
            </a:extLst>
          </p:cNvPr>
          <p:cNvSpPr/>
          <p:nvPr/>
        </p:nvSpPr>
        <p:spPr>
          <a:xfrm>
            <a:off x="876069" y="5069871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Random Forest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37D49941-A390-4AD0-A885-77F9E681B60D}"/>
              </a:ext>
            </a:extLst>
          </p:cNvPr>
          <p:cNvSpPr/>
          <p:nvPr/>
        </p:nvSpPr>
        <p:spPr>
          <a:xfrm>
            <a:off x="876069" y="4146660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Mutual Information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F60308AF-9858-440D-99BD-36857C927A58}"/>
              </a:ext>
            </a:extLst>
          </p:cNvPr>
          <p:cNvSpPr/>
          <p:nvPr/>
        </p:nvSpPr>
        <p:spPr>
          <a:xfrm>
            <a:off x="876069" y="3218847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Permutation Importance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919F6584-3382-4FFD-AB4E-C56B81DBBAE2}"/>
              </a:ext>
            </a:extLst>
          </p:cNvPr>
          <p:cNvSpPr/>
          <p:nvPr/>
        </p:nvSpPr>
        <p:spPr>
          <a:xfrm>
            <a:off x="6491463" y="5389212"/>
            <a:ext cx="1982831" cy="31538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낮은 순위의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Features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80BAB8E9-7EB5-459E-97A2-C706D126EE5F}"/>
              </a:ext>
            </a:extLst>
          </p:cNvPr>
          <p:cNvSpPr/>
          <p:nvPr/>
        </p:nvSpPr>
        <p:spPr>
          <a:xfrm>
            <a:off x="3686238" y="2286533"/>
            <a:ext cx="2015412" cy="2020397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다양한 메커니즘의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Method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선정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4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가지를 종합하여 왜곡된 결과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방지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Normalization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통해 균등한 결과 도출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CB37CDDB-0D8F-4D45-A121-AAB0E6F78D4A}"/>
              </a:ext>
            </a:extLst>
          </p:cNvPr>
          <p:cNvSpPr/>
          <p:nvPr/>
        </p:nvSpPr>
        <p:spPr>
          <a:xfrm>
            <a:off x="6492294" y="2293685"/>
            <a:ext cx="2015412" cy="128969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예측 모델링 과정에서 상대적으로 다른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Features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비해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Importance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낮을 것으로 예상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912D64FA-ED17-4B8C-8D60-16F249814808}"/>
              </a:ext>
            </a:extLst>
          </p:cNvPr>
          <p:cNvSpPr/>
          <p:nvPr/>
        </p:nvSpPr>
        <p:spPr>
          <a:xfrm>
            <a:off x="3684181" y="5069871"/>
            <a:ext cx="2015412" cy="66247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낮은 순위의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Features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1BC3C2F5-73D8-47EF-94AF-C0300A36CFE9}"/>
              </a:ext>
            </a:extLst>
          </p:cNvPr>
          <p:cNvSpPr/>
          <p:nvPr/>
        </p:nvSpPr>
        <p:spPr>
          <a:xfrm>
            <a:off x="9042337" y="5205747"/>
            <a:ext cx="2519774" cy="11033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90491ED5-E1EE-430D-8099-FBE13EFC3267}"/>
              </a:ext>
            </a:extLst>
          </p:cNvPr>
          <p:cNvSpPr/>
          <p:nvPr/>
        </p:nvSpPr>
        <p:spPr>
          <a:xfrm>
            <a:off x="6491463" y="4306930"/>
            <a:ext cx="2015412" cy="84704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100" dirty="0">
                <a:latin typeface="+mj-ea"/>
                <a:ea typeface="+mj-ea"/>
                <a:cs typeface="Arial" panose="020B0604020202020204" pitchFamily="34" charset="0"/>
              </a:rPr>
              <a:t>각 설비의 품질에 대한 영향 유무는 현장 </a:t>
            </a:r>
            <a:r>
              <a:rPr lang="en-US" altLang="ko-KR" sz="1100" dirty="0">
                <a:latin typeface="+mj-ea"/>
                <a:ea typeface="+mj-ea"/>
                <a:cs typeface="Arial" panose="020B0604020202020204" pitchFamily="34" charset="0"/>
              </a:rPr>
              <a:t>Domain &amp; </a:t>
            </a:r>
            <a:r>
              <a:rPr lang="ko-KR" altLang="en-US" sz="1100" dirty="0">
                <a:latin typeface="+mj-ea"/>
                <a:ea typeface="+mj-ea"/>
                <a:cs typeface="Arial" panose="020B0604020202020204" pitchFamily="34" charset="0"/>
              </a:rPr>
              <a:t>설비 관련 지식과 함께 판단 필요</a:t>
            </a:r>
            <a:endParaRPr lang="en-US" altLang="ko-KR" sz="1100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85" name="화살표: 오른쪽 84">
            <a:extLst>
              <a:ext uri="{FF2B5EF4-FFF2-40B4-BE49-F238E27FC236}">
                <a16:creationId xmlns:a16="http://schemas.microsoft.com/office/drawing/2014/main" id="{434E455A-1E98-4253-AB70-1428E6E556A9}"/>
              </a:ext>
            </a:extLst>
          </p:cNvPr>
          <p:cNvSpPr/>
          <p:nvPr/>
        </p:nvSpPr>
        <p:spPr>
          <a:xfrm>
            <a:off x="3180487" y="365328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6" name="화살표: 오른쪽 85">
            <a:extLst>
              <a:ext uri="{FF2B5EF4-FFF2-40B4-BE49-F238E27FC236}">
                <a16:creationId xmlns:a16="http://schemas.microsoft.com/office/drawing/2014/main" id="{8261CFB8-7AD1-4135-B5BC-B09F00583B05}"/>
              </a:ext>
            </a:extLst>
          </p:cNvPr>
          <p:cNvSpPr/>
          <p:nvPr/>
        </p:nvSpPr>
        <p:spPr>
          <a:xfrm>
            <a:off x="5990584" y="365328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C88EDE20-F669-4FF9-81CE-0C8B580FB0E0}"/>
              </a:ext>
            </a:extLst>
          </p:cNvPr>
          <p:cNvCxnSpPr>
            <a:cxnSpLocks/>
            <a:stCxn id="78" idx="2"/>
            <a:endCxn id="80" idx="0"/>
          </p:cNvCxnSpPr>
          <p:nvPr/>
        </p:nvCxnSpPr>
        <p:spPr>
          <a:xfrm flipH="1">
            <a:off x="4691887" y="4306930"/>
            <a:ext cx="2057" cy="7629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F400BBE8-9CB4-447F-AFCE-378006834877}"/>
              </a:ext>
            </a:extLst>
          </p:cNvPr>
          <p:cNvCxnSpPr>
            <a:cxnSpLocks/>
            <a:stCxn id="79" idx="2"/>
            <a:endCxn id="83" idx="0"/>
          </p:cNvCxnSpPr>
          <p:nvPr/>
        </p:nvCxnSpPr>
        <p:spPr>
          <a:xfrm flipH="1">
            <a:off x="7499169" y="3583380"/>
            <a:ext cx="831" cy="7235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A39A7F60-0A0F-4616-A8FD-21781E3FEFF4}"/>
              </a:ext>
            </a:extLst>
          </p:cNvPr>
          <p:cNvCxnSpPr>
            <a:stCxn id="74" idx="3"/>
            <a:endCxn id="82" idx="1"/>
          </p:cNvCxnSpPr>
          <p:nvPr/>
        </p:nvCxnSpPr>
        <p:spPr>
          <a:xfrm>
            <a:off x="8474294" y="5546904"/>
            <a:ext cx="568043" cy="210512"/>
          </a:xfrm>
          <a:prstGeom prst="bentConnector3">
            <a:avLst>
              <a:gd name="adj1" fmla="val 32468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00197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Part. 02 : </a:t>
            </a:r>
            <a:r>
              <a:rPr lang="ko-KR" altLang="en-US" sz="2000" b="1" dirty="0">
                <a:latin typeface="+mj-ea"/>
                <a:ea typeface="+mj-ea"/>
              </a:rPr>
              <a:t>다양한 모델</a:t>
            </a:r>
            <a:r>
              <a:rPr lang="en-US" altLang="ko-KR" sz="2000" b="1" dirty="0">
                <a:latin typeface="+mj-ea"/>
                <a:ea typeface="+mj-ea"/>
              </a:rPr>
              <a:t>, </a:t>
            </a:r>
            <a:r>
              <a:rPr lang="ko-KR" altLang="en-US" sz="2000" b="1" dirty="0" err="1">
                <a:latin typeface="+mj-ea"/>
                <a:ea typeface="+mj-ea"/>
              </a:rPr>
              <a:t>오버샘플링</a:t>
            </a:r>
            <a:r>
              <a:rPr lang="ko-KR" altLang="en-US" sz="2000" b="1" dirty="0">
                <a:latin typeface="+mj-ea"/>
                <a:ea typeface="+mj-ea"/>
              </a:rPr>
              <a:t> 기법 적용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8FF80AE-6BCD-49DC-BF2A-CE7EBCD13818}"/>
              </a:ext>
            </a:extLst>
          </p:cNvPr>
          <p:cNvSpPr/>
          <p:nvPr/>
        </p:nvSpPr>
        <p:spPr>
          <a:xfrm>
            <a:off x="4386001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모델 채택 사유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0148F8-3875-4A63-B3CE-05E57ECFCD33}"/>
              </a:ext>
            </a:extLst>
          </p:cNvPr>
          <p:cNvSpPr/>
          <p:nvPr/>
        </p:nvSpPr>
        <p:spPr>
          <a:xfrm>
            <a:off x="623888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Over Sampling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1A3EF1F-326C-44DF-813B-27FFBC77F113}"/>
              </a:ext>
            </a:extLst>
          </p:cNvPr>
          <p:cNvSpPr/>
          <p:nvPr/>
        </p:nvSpPr>
        <p:spPr>
          <a:xfrm>
            <a:off x="8148112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특정 설비 이상신호 감지</a:t>
            </a:r>
          </a:p>
        </p:txBody>
      </p:sp>
      <p:sp>
        <p:nvSpPr>
          <p:cNvPr id="28" name="Google Shape;377;p13">
            <a:extLst>
              <a:ext uri="{FF2B5EF4-FFF2-40B4-BE49-F238E27FC236}">
                <a16:creationId xmlns:a16="http://schemas.microsoft.com/office/drawing/2014/main" id="{78550519-D782-4F94-A869-F1949C26DE40}"/>
              </a:ext>
            </a:extLst>
          </p:cNvPr>
          <p:cNvSpPr txBox="1"/>
          <p:nvPr/>
        </p:nvSpPr>
        <p:spPr>
          <a:xfrm>
            <a:off x="10160348" y="2229473"/>
            <a:ext cx="1410824" cy="43084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1. Random Oversampling</a:t>
            </a:r>
          </a:p>
        </p:txBody>
      </p:sp>
      <p:pic>
        <p:nvPicPr>
          <p:cNvPr id="29" name="Picture 2" descr="RandomOverSampler — Version 0.11.0">
            <a:extLst>
              <a:ext uri="{FF2B5EF4-FFF2-40B4-BE49-F238E27FC236}">
                <a16:creationId xmlns:a16="http://schemas.microsoft.com/office/drawing/2014/main" id="{22578AC4-D758-420A-9E79-C5ECDBF0A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841" y="2205685"/>
            <a:ext cx="1410825" cy="61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C47B502B-D26A-4CA6-9D14-DF98337A72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8004" y="2845820"/>
            <a:ext cx="3400107" cy="26851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5" name="Picture 10" descr="GitHub - microsoft/LightGBM: A fast, distributed, high performance gradient  boosting (GBT, GBDT, GBRT, GBM or MART) framework based on decision tree  algorithms, used for ranking, classification and many other machine  learning tasks.">
            <a:extLst>
              <a:ext uri="{FF2B5EF4-FFF2-40B4-BE49-F238E27FC236}">
                <a16:creationId xmlns:a16="http://schemas.microsoft.com/office/drawing/2014/main" id="{F095B6BC-022D-4E8F-BD91-93F2FD9BC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8112" y="2077505"/>
            <a:ext cx="1679893" cy="73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Google Shape;377;p13">
            <a:extLst>
              <a:ext uri="{FF2B5EF4-FFF2-40B4-BE49-F238E27FC236}">
                <a16:creationId xmlns:a16="http://schemas.microsoft.com/office/drawing/2014/main" id="{6201D9E9-1B8E-4CFF-81F1-B374F7DA8CCC}"/>
              </a:ext>
            </a:extLst>
          </p:cNvPr>
          <p:cNvSpPr txBox="1"/>
          <p:nvPr/>
        </p:nvSpPr>
        <p:spPr>
          <a:xfrm>
            <a:off x="6346580" y="3398579"/>
            <a:ext cx="1058209" cy="26157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2. SMOTE</a:t>
            </a:r>
          </a:p>
        </p:txBody>
      </p:sp>
      <p:sp>
        <p:nvSpPr>
          <p:cNvPr id="37" name="Google Shape;377;p13">
            <a:extLst>
              <a:ext uri="{FF2B5EF4-FFF2-40B4-BE49-F238E27FC236}">
                <a16:creationId xmlns:a16="http://schemas.microsoft.com/office/drawing/2014/main" id="{64E77732-0F19-460C-AA2C-BDD602244ADD}"/>
              </a:ext>
            </a:extLst>
          </p:cNvPr>
          <p:cNvSpPr txBox="1"/>
          <p:nvPr/>
        </p:nvSpPr>
        <p:spPr>
          <a:xfrm>
            <a:off x="4509099" y="4340592"/>
            <a:ext cx="1410824" cy="26157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3. SVM SMOTE</a:t>
            </a:r>
          </a:p>
        </p:txBody>
      </p:sp>
      <p:sp>
        <p:nvSpPr>
          <p:cNvPr id="38" name="Google Shape;377;p13">
            <a:extLst>
              <a:ext uri="{FF2B5EF4-FFF2-40B4-BE49-F238E27FC236}">
                <a16:creationId xmlns:a16="http://schemas.microsoft.com/office/drawing/2014/main" id="{25B0DB47-4BFB-4586-9474-57B91DC6188D}"/>
              </a:ext>
            </a:extLst>
          </p:cNvPr>
          <p:cNvSpPr txBox="1"/>
          <p:nvPr/>
        </p:nvSpPr>
        <p:spPr>
          <a:xfrm>
            <a:off x="6170273" y="4179753"/>
            <a:ext cx="1410824" cy="43084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4. Borderline SMOTE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47F6AB35-4054-4C3D-BCD7-5D69D418824B}"/>
              </a:ext>
            </a:extLst>
          </p:cNvPr>
          <p:cNvCxnSpPr>
            <a:cxnSpLocks/>
          </p:cNvCxnSpPr>
          <p:nvPr/>
        </p:nvCxnSpPr>
        <p:spPr>
          <a:xfrm>
            <a:off x="2321253" y="2982763"/>
            <a:ext cx="0" cy="263277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CF45E87-3E60-4931-8D89-1544F17ABEC4}"/>
              </a:ext>
            </a:extLst>
          </p:cNvPr>
          <p:cNvSpPr/>
          <p:nvPr/>
        </p:nvSpPr>
        <p:spPr>
          <a:xfrm>
            <a:off x="1380012" y="3413280"/>
            <a:ext cx="1882482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 Imbalance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방지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55EE923-047C-409C-A177-738C46F4FCF6}"/>
              </a:ext>
            </a:extLst>
          </p:cNvPr>
          <p:cNvCxnSpPr>
            <a:cxnSpLocks/>
          </p:cNvCxnSpPr>
          <p:nvPr/>
        </p:nvCxnSpPr>
        <p:spPr>
          <a:xfrm>
            <a:off x="4971818" y="2452481"/>
            <a:ext cx="25119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D320A1FF-5298-491E-B7D1-B7D490761FBC}"/>
              </a:ext>
            </a:extLst>
          </p:cNvPr>
          <p:cNvSpPr/>
          <p:nvPr/>
        </p:nvSpPr>
        <p:spPr>
          <a:xfrm>
            <a:off x="837682" y="4707747"/>
            <a:ext cx="2967142" cy="65589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가지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Oversampling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Methods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도입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DC01F01-0ED7-4434-97F6-0034BC77668B}"/>
              </a:ext>
            </a:extLst>
          </p:cNvPr>
          <p:cNvCxnSpPr>
            <a:cxnSpLocks/>
          </p:cNvCxnSpPr>
          <p:nvPr/>
        </p:nvCxnSpPr>
        <p:spPr>
          <a:xfrm>
            <a:off x="2321253" y="4223511"/>
            <a:ext cx="0" cy="263277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1CD6B34A-44E6-4C66-B88A-86C1BDA34F11}"/>
              </a:ext>
            </a:extLst>
          </p:cNvPr>
          <p:cNvSpPr txBox="1"/>
          <p:nvPr/>
        </p:nvSpPr>
        <p:spPr>
          <a:xfrm>
            <a:off x="4542369" y="2625830"/>
            <a:ext cx="3370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e.g.) </a:t>
            </a:r>
            <a:r>
              <a:rPr lang="en-US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LightGBM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+ Random Oversampling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Google Shape;377;p13">
            <a:extLst>
              <a:ext uri="{FF2B5EF4-FFF2-40B4-BE49-F238E27FC236}">
                <a16:creationId xmlns:a16="http://schemas.microsoft.com/office/drawing/2014/main" id="{19426C08-8D52-42AD-9937-5F6B875137DD}"/>
              </a:ext>
            </a:extLst>
          </p:cNvPr>
          <p:cNvSpPr txBox="1"/>
          <p:nvPr/>
        </p:nvSpPr>
        <p:spPr>
          <a:xfrm>
            <a:off x="4509099" y="3378467"/>
            <a:ext cx="1410824" cy="43084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1. Random Oversampling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EFF6359-DA29-42CC-982F-8D7345A90FE3}"/>
              </a:ext>
            </a:extLst>
          </p:cNvPr>
          <p:cNvSpPr txBox="1"/>
          <p:nvPr/>
        </p:nvSpPr>
        <p:spPr>
          <a:xfrm>
            <a:off x="9828005" y="2306978"/>
            <a:ext cx="24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40C4FBC-6F78-4331-B897-17CE7CED567D}"/>
              </a:ext>
            </a:extLst>
          </p:cNvPr>
          <p:cNvSpPr txBox="1"/>
          <p:nvPr/>
        </p:nvSpPr>
        <p:spPr>
          <a:xfrm>
            <a:off x="3699499" y="5852011"/>
            <a:ext cx="4793002" cy="2616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Oversampling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기법과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알고리즘을 비교하여 모델을 선정</a:t>
            </a:r>
          </a:p>
        </p:txBody>
      </p:sp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A02D3782-5F62-4132-837D-53353ADF0219}"/>
              </a:ext>
            </a:extLst>
          </p:cNvPr>
          <p:cNvSpPr/>
          <p:nvPr/>
        </p:nvSpPr>
        <p:spPr>
          <a:xfrm>
            <a:off x="3923437" y="365328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화살표: 오른쪽 65">
            <a:extLst>
              <a:ext uri="{FF2B5EF4-FFF2-40B4-BE49-F238E27FC236}">
                <a16:creationId xmlns:a16="http://schemas.microsoft.com/office/drawing/2014/main" id="{8BF74401-7335-446B-9870-2656F2990356}"/>
              </a:ext>
            </a:extLst>
          </p:cNvPr>
          <p:cNvSpPr/>
          <p:nvPr/>
        </p:nvSpPr>
        <p:spPr>
          <a:xfrm>
            <a:off x="7805343" y="3657756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21931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Part. 03 : </a:t>
            </a:r>
            <a:r>
              <a:rPr lang="ko-KR" altLang="en-US" sz="2000" b="1" dirty="0">
                <a:latin typeface="+mj-ea"/>
                <a:ea typeface="+mj-ea"/>
              </a:rPr>
              <a:t>각 모델</a:t>
            </a:r>
            <a:r>
              <a:rPr lang="en-US" altLang="ko-KR" sz="2000" b="1" dirty="0">
                <a:latin typeface="+mj-ea"/>
                <a:ea typeface="+mj-ea"/>
              </a:rPr>
              <a:t>, </a:t>
            </a:r>
            <a:r>
              <a:rPr lang="ko-KR" altLang="en-US" sz="2000" b="1" dirty="0" err="1">
                <a:latin typeface="+mj-ea"/>
                <a:ea typeface="+mj-ea"/>
              </a:rPr>
              <a:t>오버샘플링별</a:t>
            </a:r>
            <a:r>
              <a:rPr lang="ko-KR" altLang="en-US" sz="2000" b="1" dirty="0">
                <a:latin typeface="+mj-ea"/>
                <a:ea typeface="+mj-ea"/>
              </a:rPr>
              <a:t> 성능 지표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0C16EE2-9D56-4C35-85C2-DB814E731F77}"/>
              </a:ext>
            </a:extLst>
          </p:cNvPr>
          <p:cNvSpPr/>
          <p:nvPr/>
        </p:nvSpPr>
        <p:spPr>
          <a:xfrm>
            <a:off x="6496049" y="1967069"/>
            <a:ext cx="4898879" cy="13289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BB30BEC7-A9E9-4AD6-BAFC-2D6086C022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394056"/>
              </p:ext>
            </p:extLst>
          </p:nvPr>
        </p:nvGraphicFramePr>
        <p:xfrm>
          <a:off x="941070" y="4025999"/>
          <a:ext cx="4749801" cy="217932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3526110414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1211988243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4237585037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2061481447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4103834299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모델별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62282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3096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8348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0.42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567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0.49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313916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 Trees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2494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7223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6891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49533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5643019"/>
                  </a:ext>
                </a:extLst>
              </a:tr>
            </a:tbl>
          </a:graphicData>
        </a:graphic>
      </p:graphicFrame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B6C83E91-006D-4134-9E05-1677E7182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012863"/>
              </p:ext>
            </p:extLst>
          </p:nvPr>
        </p:nvGraphicFramePr>
        <p:xfrm>
          <a:off x="6570588" y="4025999"/>
          <a:ext cx="4749801" cy="217932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663463633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426769652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1341774766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3149793925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1640640441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</a:t>
                      </a:r>
                      <a:r>
                        <a:rPr lang="ko-KR" alt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모델별</a:t>
                      </a:r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62752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38937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8428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56728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647964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LogisticRegression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886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2987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0.62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75762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79972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LightGBM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8977418"/>
                  </a:ext>
                </a:extLst>
              </a:tr>
            </a:tbl>
          </a:graphicData>
        </a:graphic>
      </p:graphicFrame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1AA08E41-26D7-4BA8-82EF-6504E6E154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694067"/>
              </p:ext>
            </p:extLst>
          </p:nvPr>
        </p:nvGraphicFramePr>
        <p:xfrm>
          <a:off x="941069" y="1541879"/>
          <a:ext cx="4749801" cy="217932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3340611431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1974096034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4041391265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3408814972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3378973957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</a:t>
                      </a:r>
                      <a:r>
                        <a:rPr lang="ko-KR" alt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모델별</a:t>
                      </a:r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614554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25759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0.59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5427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0.82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9652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551676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XGBoost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36155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RadomOverSampler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09651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78933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0.51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338759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0.49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047924"/>
                  </a:ext>
                </a:extLst>
              </a:tr>
            </a:tbl>
          </a:graphicData>
        </a:graphic>
      </p:graphicFrame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43F419F5-6728-4214-87EE-F42505324529}"/>
              </a:ext>
            </a:extLst>
          </p:cNvPr>
          <p:cNvCxnSpPr>
            <a:cxnSpLocks/>
            <a:stCxn id="48" idx="3"/>
            <a:endCxn id="45" idx="1"/>
          </p:cNvCxnSpPr>
          <p:nvPr/>
        </p:nvCxnSpPr>
        <p:spPr>
          <a:xfrm>
            <a:off x="5690870" y="2631539"/>
            <a:ext cx="8051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9A692FC6-54F5-4746-8F46-501D9857E809}"/>
              </a:ext>
            </a:extLst>
          </p:cNvPr>
          <p:cNvCxnSpPr>
            <a:cxnSpLocks/>
          </p:cNvCxnSpPr>
          <p:nvPr/>
        </p:nvCxnSpPr>
        <p:spPr>
          <a:xfrm flipV="1">
            <a:off x="5690870" y="3296008"/>
            <a:ext cx="805179" cy="7299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0B48C4CB-7C85-4C26-83AB-305E66E4DA73}"/>
              </a:ext>
            </a:extLst>
          </p:cNvPr>
          <p:cNvCxnSpPr>
            <a:cxnSpLocks/>
            <a:stCxn id="47" idx="0"/>
            <a:endCxn id="45" idx="2"/>
          </p:cNvCxnSpPr>
          <p:nvPr/>
        </p:nvCxnSpPr>
        <p:spPr>
          <a:xfrm flipV="1">
            <a:off x="8945488" y="3296008"/>
            <a:ext cx="1" cy="7299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431C1A04-20E2-475C-9313-F8BA4BF2A5FA}"/>
              </a:ext>
            </a:extLst>
          </p:cNvPr>
          <p:cNvSpPr/>
          <p:nvPr/>
        </p:nvSpPr>
        <p:spPr>
          <a:xfrm>
            <a:off x="6642472" y="2315027"/>
            <a:ext cx="2263200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Oversampling Methods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F95954C9-FD13-4672-8194-54027D1E4BC4}"/>
              </a:ext>
            </a:extLst>
          </p:cNvPr>
          <p:cNvSpPr/>
          <p:nvPr/>
        </p:nvSpPr>
        <p:spPr>
          <a:xfrm>
            <a:off x="9270798" y="2315026"/>
            <a:ext cx="1882482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 Algorithm Models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058603D-3E8F-40F2-9716-2D472ED567C8}"/>
              </a:ext>
            </a:extLst>
          </p:cNvPr>
          <p:cNvSpPr txBox="1"/>
          <p:nvPr/>
        </p:nvSpPr>
        <p:spPr>
          <a:xfrm>
            <a:off x="8966085" y="2484519"/>
            <a:ext cx="24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6396F18-47B1-4880-BCB8-20BC05B49501}"/>
              </a:ext>
            </a:extLst>
          </p:cNvPr>
          <p:cNvSpPr txBox="1"/>
          <p:nvPr/>
        </p:nvSpPr>
        <p:spPr>
          <a:xfrm>
            <a:off x="7872937" y="1546254"/>
            <a:ext cx="21949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선정되지 않은 알고리즘 모델</a:t>
            </a:r>
          </a:p>
        </p:txBody>
      </p:sp>
    </p:spTree>
    <p:extLst>
      <p:ext uri="{BB962C8B-B14F-4D97-AF65-F5344CB8AC3E}">
        <p14:creationId xmlns:p14="http://schemas.microsoft.com/office/powerpoint/2010/main" val="3561095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9E2F1A59-7695-47A9-A354-CF5082F9EF9A}"/>
              </a:ext>
            </a:extLst>
          </p:cNvPr>
          <p:cNvSpPr/>
          <p:nvPr/>
        </p:nvSpPr>
        <p:spPr>
          <a:xfrm>
            <a:off x="6059488" y="3464319"/>
            <a:ext cx="1861345" cy="78111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새로운 설비 데이터에 적용 시 신뢰 여부</a:t>
            </a: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Part. 04 : </a:t>
            </a:r>
            <a:r>
              <a:rPr lang="ko-KR" altLang="en-US" sz="2000" b="1" dirty="0">
                <a:latin typeface="+mj-ea"/>
                <a:ea typeface="+mj-ea"/>
              </a:rPr>
              <a:t>모델 </a:t>
            </a:r>
            <a:r>
              <a:rPr lang="ko-KR" altLang="en-US" sz="2000" b="1" dirty="0" err="1">
                <a:latin typeface="+mj-ea"/>
                <a:ea typeface="+mj-ea"/>
              </a:rPr>
              <a:t>과적합</a:t>
            </a:r>
            <a:r>
              <a:rPr lang="ko-KR" altLang="en-US" sz="2000" b="1" dirty="0">
                <a:latin typeface="+mj-ea"/>
                <a:ea typeface="+mj-ea"/>
              </a:rPr>
              <a:t> 방지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BEEBB2A-D3D8-43D9-918A-9C93C6B928D3}"/>
              </a:ext>
            </a:extLst>
          </p:cNvPr>
          <p:cNvSpPr/>
          <p:nvPr/>
        </p:nvSpPr>
        <p:spPr>
          <a:xfrm>
            <a:off x="651957" y="2032005"/>
            <a:ext cx="4910959" cy="3898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E17F20C-108D-4503-AD9F-706FA265AACF}"/>
              </a:ext>
            </a:extLst>
          </p:cNvPr>
          <p:cNvSpPr/>
          <p:nvPr/>
        </p:nvSpPr>
        <p:spPr>
          <a:xfrm>
            <a:off x="8383181" y="1974275"/>
            <a:ext cx="2822029" cy="24854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AFC0001F-5E3F-4485-AF10-3E4D7B1A78ED}"/>
              </a:ext>
            </a:extLst>
          </p:cNvPr>
          <p:cNvSpPr/>
          <p:nvPr/>
        </p:nvSpPr>
        <p:spPr>
          <a:xfrm>
            <a:off x="1975836" y="4833241"/>
            <a:ext cx="2263200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Overfitting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방지 필요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9F2C63E-E584-444B-9411-FF88D82706DE}"/>
              </a:ext>
            </a:extLst>
          </p:cNvPr>
          <p:cNvCxnSpPr>
            <a:cxnSpLocks/>
          </p:cNvCxnSpPr>
          <p:nvPr/>
        </p:nvCxnSpPr>
        <p:spPr>
          <a:xfrm>
            <a:off x="3107436" y="4113839"/>
            <a:ext cx="0" cy="3458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3" name="개체 42">
            <a:extLst>
              <a:ext uri="{FF2B5EF4-FFF2-40B4-BE49-F238E27FC236}">
                <a16:creationId xmlns:a16="http://schemas.microsoft.com/office/drawing/2014/main" id="{9708EC73-EFFC-4AA2-83FC-D4673AD2CA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3161277"/>
              </p:ext>
            </p:extLst>
          </p:nvPr>
        </p:nvGraphicFramePr>
        <p:xfrm>
          <a:off x="734124" y="2476299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4747225" imgH="217329" progId="Excel.Sheet.12">
                  <p:embed/>
                </p:oleObj>
              </mc:Choice>
              <mc:Fallback>
                <p:oleObj name="Worksheet" r:id="rId4" imgW="4747225" imgH="217329" progId="Excel.Sheet.12">
                  <p:embed/>
                  <p:pic>
                    <p:nvPicPr>
                      <p:cNvPr id="330" name="개체 329">
                        <a:extLst>
                          <a:ext uri="{FF2B5EF4-FFF2-40B4-BE49-F238E27FC236}">
                            <a16:creationId xmlns:a16="http://schemas.microsoft.com/office/drawing/2014/main" id="{1DDD720D-7A60-D1C5-26D2-69C9542D9B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4124" y="2476299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개체 43">
            <a:extLst>
              <a:ext uri="{FF2B5EF4-FFF2-40B4-BE49-F238E27FC236}">
                <a16:creationId xmlns:a16="http://schemas.microsoft.com/office/drawing/2014/main" id="{8D016394-170A-410B-98B5-97E1888C51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544779"/>
              </p:ext>
            </p:extLst>
          </p:nvPr>
        </p:nvGraphicFramePr>
        <p:xfrm>
          <a:off x="734124" y="2276690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4747225" imgH="217329" progId="Excel.Sheet.12">
                  <p:embed/>
                </p:oleObj>
              </mc:Choice>
              <mc:Fallback>
                <p:oleObj name="Worksheet" r:id="rId6" imgW="4747225" imgH="217329" progId="Excel.Sheet.12">
                  <p:embed/>
                  <p:pic>
                    <p:nvPicPr>
                      <p:cNvPr id="331" name="개체 330">
                        <a:extLst>
                          <a:ext uri="{FF2B5EF4-FFF2-40B4-BE49-F238E27FC236}">
                            <a16:creationId xmlns:a16="http://schemas.microsoft.com/office/drawing/2014/main" id="{799F789F-9658-63E5-C235-9432795DEE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34124" y="2276690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D91849AC-CCA8-4D8D-8ACC-60BC8F4DA0E8}"/>
              </a:ext>
            </a:extLst>
          </p:cNvPr>
          <p:cNvSpPr txBox="1"/>
          <p:nvPr/>
        </p:nvSpPr>
        <p:spPr>
          <a:xfrm>
            <a:off x="8989225" y="2125790"/>
            <a:ext cx="16099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en-US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train_test_split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AACCF4B-97BF-4ACC-84DB-2CFD84450724}"/>
              </a:ext>
            </a:extLst>
          </p:cNvPr>
          <p:cNvSpPr txBox="1"/>
          <p:nvPr/>
        </p:nvSpPr>
        <p:spPr>
          <a:xfrm>
            <a:off x="2076301" y="3577877"/>
            <a:ext cx="2062270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상대적으로 높은 성능 발휘 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AC5F66E-B114-40D0-9B5B-39C5A8572369}"/>
              </a:ext>
            </a:extLst>
          </p:cNvPr>
          <p:cNvCxnSpPr>
            <a:cxnSpLocks/>
          </p:cNvCxnSpPr>
          <p:nvPr/>
        </p:nvCxnSpPr>
        <p:spPr>
          <a:xfrm>
            <a:off x="3107436" y="2978577"/>
            <a:ext cx="0" cy="3458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114942B-DA17-4F49-92AE-9C90D1ACD027}"/>
              </a:ext>
            </a:extLst>
          </p:cNvPr>
          <p:cNvSpPr txBox="1"/>
          <p:nvPr/>
        </p:nvSpPr>
        <p:spPr>
          <a:xfrm>
            <a:off x="8652236" y="2557077"/>
            <a:ext cx="22839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K-Fold Cross Validation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3E442BC-576B-478F-BB00-F179E06AD879}"/>
              </a:ext>
            </a:extLst>
          </p:cNvPr>
          <p:cNvSpPr txBox="1"/>
          <p:nvPr/>
        </p:nvSpPr>
        <p:spPr>
          <a:xfrm>
            <a:off x="8773174" y="2992807"/>
            <a:ext cx="2042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Oversampling - SMOTE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82A40BA-0ED7-41C8-92DE-C2FD38860749}"/>
              </a:ext>
            </a:extLst>
          </p:cNvPr>
          <p:cNvSpPr txBox="1"/>
          <p:nvPr/>
        </p:nvSpPr>
        <p:spPr>
          <a:xfrm>
            <a:off x="8773174" y="3417751"/>
            <a:ext cx="2042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Regularization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9CBF31C-420D-4543-A0C9-645C1AA89C28}"/>
              </a:ext>
            </a:extLst>
          </p:cNvPr>
          <p:cNvSpPr txBox="1"/>
          <p:nvPr/>
        </p:nvSpPr>
        <p:spPr>
          <a:xfrm>
            <a:off x="8678841" y="3842695"/>
            <a:ext cx="2230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Model Ensemble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F98BB0-92C2-4BAC-B424-8E666F93EB78}"/>
              </a:ext>
            </a:extLst>
          </p:cNvPr>
          <p:cNvSpPr txBox="1"/>
          <p:nvPr/>
        </p:nvSpPr>
        <p:spPr>
          <a:xfrm>
            <a:off x="9313449" y="1558776"/>
            <a:ext cx="961492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가지 적용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375D933-8FCC-4FD0-A3E6-B30E64DDD54B}"/>
              </a:ext>
            </a:extLst>
          </p:cNvPr>
          <p:cNvSpPr txBox="1"/>
          <p:nvPr/>
        </p:nvSpPr>
        <p:spPr>
          <a:xfrm>
            <a:off x="8731132" y="4630726"/>
            <a:ext cx="2126126" cy="14302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en-US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test_size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0.2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모델을 신뢰성 있게 평가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모델의 복잡성 제어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단일 모델 대비 방지 효과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Imbalance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Class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방지</a:t>
            </a:r>
          </a:p>
        </p:txBody>
      </p:sp>
      <p:sp>
        <p:nvSpPr>
          <p:cNvPr id="58" name="Google Shape;377;p13">
            <a:extLst>
              <a:ext uri="{FF2B5EF4-FFF2-40B4-BE49-F238E27FC236}">
                <a16:creationId xmlns:a16="http://schemas.microsoft.com/office/drawing/2014/main" id="{8BF9C73F-DFB9-43AF-923A-33EC55FEB21D}"/>
              </a:ext>
            </a:extLst>
          </p:cNvPr>
          <p:cNvSpPr txBox="1"/>
          <p:nvPr/>
        </p:nvSpPr>
        <p:spPr>
          <a:xfrm>
            <a:off x="2071667" y="1553159"/>
            <a:ext cx="207153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1400" dirty="0"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Ensemble + SMOTE</a:t>
            </a:r>
            <a:endParaRPr lang="ko-KR" altLang="en-US" sz="1400" dirty="0">
              <a:highlight>
                <a:srgbClr val="FFFF0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CC6B1FCF-70FB-4DD0-83F8-4B315556E54A}"/>
              </a:ext>
            </a:extLst>
          </p:cNvPr>
          <p:cNvCxnSpPr>
            <a:cxnSpLocks/>
            <a:stCxn id="53" idx="2"/>
            <a:endCxn id="38" idx="0"/>
          </p:cNvCxnSpPr>
          <p:nvPr/>
        </p:nvCxnSpPr>
        <p:spPr>
          <a:xfrm>
            <a:off x="9794195" y="1835775"/>
            <a:ext cx="1" cy="1385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128446F1-565C-4FDF-8197-B4F829FE95FC}"/>
              </a:ext>
            </a:extLst>
          </p:cNvPr>
          <p:cNvCxnSpPr>
            <a:cxnSpLocks/>
            <a:stCxn id="38" idx="2"/>
            <a:endCxn id="54" idx="0"/>
          </p:cNvCxnSpPr>
          <p:nvPr/>
        </p:nvCxnSpPr>
        <p:spPr>
          <a:xfrm flipH="1">
            <a:off x="9794195" y="4459719"/>
            <a:ext cx="1" cy="1710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84C811DF-8985-4573-984F-5DB6D3A60E51}"/>
              </a:ext>
            </a:extLst>
          </p:cNvPr>
          <p:cNvSpPr/>
          <p:nvPr/>
        </p:nvSpPr>
        <p:spPr>
          <a:xfrm>
            <a:off x="5735684" y="365328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D163484A-2E41-420A-952A-F1DBCF76A9D6}"/>
              </a:ext>
            </a:extLst>
          </p:cNvPr>
          <p:cNvSpPr/>
          <p:nvPr/>
        </p:nvSpPr>
        <p:spPr>
          <a:xfrm>
            <a:off x="8044293" y="3653280"/>
            <a:ext cx="215428" cy="379196"/>
          </a:xfrm>
          <a:prstGeom prst="rightArrow">
            <a:avLst/>
          </a:prstGeom>
          <a:solidFill>
            <a:srgbClr val="1B328F"/>
          </a:solidFill>
          <a:ln>
            <a:solidFill>
              <a:srgbClr val="1B32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00912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품질보증 </a:t>
            </a:r>
            <a:r>
              <a:rPr lang="en-US" altLang="ko-KR" sz="2000" b="1" dirty="0">
                <a:latin typeface="+mj-ea"/>
                <a:ea typeface="+mj-ea"/>
              </a:rPr>
              <a:t>Part. 05 : </a:t>
            </a:r>
            <a:r>
              <a:rPr lang="ko-KR" altLang="en-US" sz="2000" b="1" dirty="0">
                <a:latin typeface="+mj-ea"/>
                <a:ea typeface="+mj-ea"/>
              </a:rPr>
              <a:t>최종 모델 선정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741D05BA-FC7A-473B-A6C0-6CFA7C4D2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9761099"/>
              </p:ext>
            </p:extLst>
          </p:nvPr>
        </p:nvGraphicFramePr>
        <p:xfrm>
          <a:off x="6648809" y="1858692"/>
          <a:ext cx="4749801" cy="1344930"/>
        </p:xfrm>
        <a:graphic>
          <a:graphicData uri="http://schemas.openxmlformats.org/drawingml/2006/table">
            <a:tbl>
              <a:tblPr/>
              <a:tblGrid>
                <a:gridCol w="286133">
                  <a:extLst>
                    <a:ext uri="{9D8B030D-6E8A-4147-A177-3AD203B41FA5}">
                      <a16:colId xmlns:a16="http://schemas.microsoft.com/office/drawing/2014/main" val="2637673758"/>
                    </a:ext>
                  </a:extLst>
                </a:gridCol>
                <a:gridCol w="1650031">
                  <a:extLst>
                    <a:ext uri="{9D8B030D-6E8A-4147-A177-3AD203B41FA5}">
                      <a16:colId xmlns:a16="http://schemas.microsoft.com/office/drawing/2014/main" val="487058794"/>
                    </a:ext>
                  </a:extLst>
                </a:gridCol>
                <a:gridCol w="1449738">
                  <a:extLst>
                    <a:ext uri="{9D8B030D-6E8A-4147-A177-3AD203B41FA5}">
                      <a16:colId xmlns:a16="http://schemas.microsoft.com/office/drawing/2014/main" val="2882561862"/>
                    </a:ext>
                  </a:extLst>
                </a:gridCol>
                <a:gridCol w="658105">
                  <a:extLst>
                    <a:ext uri="{9D8B030D-6E8A-4147-A177-3AD203B41FA5}">
                      <a16:colId xmlns:a16="http://schemas.microsoft.com/office/drawing/2014/main" val="1887466665"/>
                    </a:ext>
                  </a:extLst>
                </a:gridCol>
                <a:gridCol w="705794">
                  <a:extLst>
                    <a:ext uri="{9D8B030D-6E8A-4147-A177-3AD203B41FA5}">
                      <a16:colId xmlns:a16="http://schemas.microsoft.com/office/drawing/2014/main" val="2397291918"/>
                    </a:ext>
                  </a:extLst>
                </a:gridCol>
              </a:tblGrid>
              <a:tr h="28194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예측 </a:t>
                      </a:r>
                      <a:r>
                        <a:rPr lang="ko-KR" alt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모델별</a:t>
                      </a:r>
                      <a:r>
                        <a:rPr lang="ko-KR" alt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성능 지표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48904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Oversampling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F1-Score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683899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Ensemble(gbc+cat+xgb)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RandomOverSampler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48666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et+qda+gbc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01579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gbc+et+cat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SVMSMOTE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28562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Ensemble(qda+et+gbc)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BorderlineSMOTE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0.93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1661552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D9CA5D20-C852-4708-ABE6-C7746C6FE0EE}"/>
              </a:ext>
            </a:extLst>
          </p:cNvPr>
          <p:cNvSpPr/>
          <p:nvPr/>
        </p:nvSpPr>
        <p:spPr>
          <a:xfrm>
            <a:off x="913566" y="1858692"/>
            <a:ext cx="4898879" cy="13449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7534A32-8C01-49D7-AC58-BBD80F7EAF54}"/>
              </a:ext>
            </a:extLst>
          </p:cNvPr>
          <p:cNvSpPr/>
          <p:nvPr/>
        </p:nvSpPr>
        <p:spPr>
          <a:xfrm>
            <a:off x="1059989" y="2206650"/>
            <a:ext cx="2263200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Oversampling Methods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1649484-CC66-4386-AD46-7FE2BD11E723}"/>
              </a:ext>
            </a:extLst>
          </p:cNvPr>
          <p:cNvSpPr/>
          <p:nvPr/>
        </p:nvSpPr>
        <p:spPr>
          <a:xfrm>
            <a:off x="3688315" y="2206649"/>
            <a:ext cx="1882482" cy="6159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Ensemble Algorithm Models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B710C1-8AA9-4D6E-8591-819FE6ABC6D2}"/>
              </a:ext>
            </a:extLst>
          </p:cNvPr>
          <p:cNvSpPr txBox="1"/>
          <p:nvPr/>
        </p:nvSpPr>
        <p:spPr>
          <a:xfrm>
            <a:off x="3383602" y="2376143"/>
            <a:ext cx="24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4C1EAB2-5233-4775-A7CC-667A2FAD8E64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5812445" y="2531157"/>
            <a:ext cx="836364" cy="1219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8533982-1CC0-4E54-95AC-8581B0365480}"/>
              </a:ext>
            </a:extLst>
          </p:cNvPr>
          <p:cNvCxnSpPr>
            <a:cxnSpLocks/>
          </p:cNvCxnSpPr>
          <p:nvPr/>
        </p:nvCxnSpPr>
        <p:spPr>
          <a:xfrm>
            <a:off x="623888" y="3598086"/>
            <a:ext cx="10944225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3C1DB040-81C0-4B1D-9760-94212345BBF3}"/>
              </a:ext>
            </a:extLst>
          </p:cNvPr>
          <p:cNvCxnSpPr>
            <a:cxnSpLocks/>
          </p:cNvCxnSpPr>
          <p:nvPr/>
        </p:nvCxnSpPr>
        <p:spPr>
          <a:xfrm>
            <a:off x="707300" y="4979453"/>
            <a:ext cx="29643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D128B25-9B80-4BFA-8765-491628A7EDFA}"/>
              </a:ext>
            </a:extLst>
          </p:cNvPr>
          <p:cNvSpPr txBox="1"/>
          <p:nvPr/>
        </p:nvSpPr>
        <p:spPr>
          <a:xfrm>
            <a:off x="2093098" y="3971252"/>
            <a:ext cx="2825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 근거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1: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안정된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AUC &amp; F1-Score 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155620B-9B86-4940-81EB-23CF8892686B}"/>
              </a:ext>
            </a:extLst>
          </p:cNvPr>
          <p:cNvSpPr txBox="1"/>
          <p:nvPr/>
        </p:nvSpPr>
        <p:spPr>
          <a:xfrm>
            <a:off x="8091533" y="3738129"/>
            <a:ext cx="1781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 근거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2: CV Score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482704D3-DD23-40D8-9F0D-D77BB21A1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0654" y="4093721"/>
            <a:ext cx="2567968" cy="189238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E1B85BB4-0CD5-4CA3-BF71-8F387424C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2434" y="4079569"/>
            <a:ext cx="2567968" cy="189238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26BA18A-DFC9-4F28-9195-855433DB17D5}"/>
              </a:ext>
            </a:extLst>
          </p:cNvPr>
          <p:cNvSpPr txBox="1"/>
          <p:nvPr/>
        </p:nvSpPr>
        <p:spPr>
          <a:xfrm>
            <a:off x="7043094" y="5955627"/>
            <a:ext cx="1321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Random Oversampling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1D178A-680A-475A-8AB3-6446DD5AF531}"/>
              </a:ext>
            </a:extLst>
          </p:cNvPr>
          <p:cNvSpPr txBox="1"/>
          <p:nvPr/>
        </p:nvSpPr>
        <p:spPr>
          <a:xfrm>
            <a:off x="10024116" y="6019386"/>
            <a:ext cx="746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SMOTE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6" name="개체 35">
            <a:extLst>
              <a:ext uri="{FF2B5EF4-FFF2-40B4-BE49-F238E27FC236}">
                <a16:creationId xmlns:a16="http://schemas.microsoft.com/office/drawing/2014/main" id="{54F64B52-9A01-47F7-8E5D-48C3A54B64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709847"/>
              </p:ext>
            </p:extLst>
          </p:nvPr>
        </p:nvGraphicFramePr>
        <p:xfrm>
          <a:off x="1132439" y="4873082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4747225" imgH="217329" progId="Excel.Sheet.12">
                  <p:embed/>
                </p:oleObj>
              </mc:Choice>
              <mc:Fallback>
                <p:oleObj name="Worksheet" r:id="rId6" imgW="4747225" imgH="217329" progId="Excel.Sheet.12">
                  <p:embed/>
                  <p:pic>
                    <p:nvPicPr>
                      <p:cNvPr id="329" name="개체 328">
                        <a:extLst>
                          <a:ext uri="{FF2B5EF4-FFF2-40B4-BE49-F238E27FC236}">
                            <a16:creationId xmlns:a16="http://schemas.microsoft.com/office/drawing/2014/main" id="{7978C03D-8AD3-C08E-FB6B-C95E7B84BB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32439" y="4873082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개체 36">
            <a:extLst>
              <a:ext uri="{FF2B5EF4-FFF2-40B4-BE49-F238E27FC236}">
                <a16:creationId xmlns:a16="http://schemas.microsoft.com/office/drawing/2014/main" id="{7FE30B15-40E0-41CE-B437-2998605CF4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8233940"/>
              </p:ext>
            </p:extLst>
          </p:nvPr>
        </p:nvGraphicFramePr>
        <p:xfrm>
          <a:off x="1132439" y="4673473"/>
          <a:ext cx="4746625" cy="21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8" imgW="4747225" imgH="217329" progId="Excel.Sheet.12">
                  <p:embed/>
                </p:oleObj>
              </mc:Choice>
              <mc:Fallback>
                <p:oleObj name="Worksheet" r:id="rId8" imgW="4747225" imgH="217329" progId="Excel.Sheet.12">
                  <p:embed/>
                  <p:pic>
                    <p:nvPicPr>
                      <p:cNvPr id="9" name="개체 8">
                        <a:extLst>
                          <a:ext uri="{FF2B5EF4-FFF2-40B4-BE49-F238E27FC236}">
                            <a16:creationId xmlns:a16="http://schemas.microsoft.com/office/drawing/2014/main" id="{6D0F6EDA-48F1-8BF0-0D06-1C0E2CB69D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32439" y="4673473"/>
                        <a:ext cx="4746625" cy="21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Google Shape;230;p6">
            <a:extLst>
              <a:ext uri="{FF2B5EF4-FFF2-40B4-BE49-F238E27FC236}">
                <a16:creationId xmlns:a16="http://schemas.microsoft.com/office/drawing/2014/main" id="{63AD92CC-FD46-4424-8091-F8A3E8454AA6}"/>
              </a:ext>
            </a:extLst>
          </p:cNvPr>
          <p:cNvSpPr txBox="1"/>
          <p:nvPr/>
        </p:nvSpPr>
        <p:spPr>
          <a:xfrm>
            <a:off x="8526590" y="1388987"/>
            <a:ext cx="994238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FF0000"/>
                </a:solidFill>
                <a:latin typeface="+mj-ea"/>
                <a:ea typeface="+mj-ea"/>
              </a:rPr>
              <a:t>최종선정</a:t>
            </a:r>
            <a:endParaRPr lang="en-US" altLang="ko-KR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457716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EDA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모델 평가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>
                <a:latin typeface="+mj-ea"/>
                <a:ea typeface="+mj-ea"/>
              </a:rPr>
              <a:t>품질보증 </a:t>
            </a:r>
            <a:r>
              <a:rPr lang="en-US" altLang="ko-KR" sz="2000" b="1">
                <a:latin typeface="+mj-ea"/>
                <a:ea typeface="+mj-ea"/>
              </a:rPr>
              <a:t>Part. 06 : </a:t>
            </a:r>
            <a:r>
              <a:rPr lang="ko-KR" altLang="en-US" sz="2000" b="1">
                <a:latin typeface="+mj-ea"/>
                <a:ea typeface="+mj-ea"/>
              </a:rPr>
              <a:t>알고리즘 활용한 불량원인 도출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498D98A-8A26-49E2-AE33-07D7B9E5F975}"/>
              </a:ext>
            </a:extLst>
          </p:cNvPr>
          <p:cNvGrpSpPr/>
          <p:nvPr/>
        </p:nvGrpSpPr>
        <p:grpSpPr>
          <a:xfrm>
            <a:off x="9228112" y="2405361"/>
            <a:ext cx="2340001" cy="2408400"/>
            <a:chOff x="9228112" y="2405361"/>
            <a:chExt cx="2340001" cy="2408400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9188F9A7-7F84-47F1-B1FF-073FDC70B84C}"/>
                </a:ext>
              </a:extLst>
            </p:cNvPr>
            <p:cNvSpPr/>
            <p:nvPr/>
          </p:nvSpPr>
          <p:spPr>
            <a:xfrm>
              <a:off x="9228112" y="2405361"/>
              <a:ext cx="2340001" cy="2408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48A11061-7627-4259-97B4-D1B1A3F83CD8}"/>
                </a:ext>
              </a:extLst>
            </p:cNvPr>
            <p:cNvSpPr/>
            <p:nvPr/>
          </p:nvSpPr>
          <p:spPr>
            <a:xfrm>
              <a:off x="9434184" y="2623662"/>
              <a:ext cx="1984896" cy="1957832"/>
            </a:xfrm>
            <a:prstGeom prst="rect">
              <a:avLst/>
            </a:prstGeom>
            <a:solidFill>
              <a:srgbClr val="D5DBF7">
                <a:alpha val="49804"/>
              </a:srgbClr>
            </a:solidFill>
            <a:ln w="1905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8" name="Google Shape;349;p11">
              <a:extLst>
                <a:ext uri="{FF2B5EF4-FFF2-40B4-BE49-F238E27FC236}">
                  <a16:creationId xmlns:a16="http://schemas.microsoft.com/office/drawing/2014/main" id="{21E5E7BC-4DDA-4099-BF68-724A0FE58504}"/>
                </a:ext>
              </a:extLst>
            </p:cNvPr>
            <p:cNvSpPr txBox="1"/>
            <p:nvPr/>
          </p:nvSpPr>
          <p:spPr>
            <a:xfrm>
              <a:off x="9434187" y="4240487"/>
              <a:ext cx="1984893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kumimoji="0" lang="ko-KR" altLang="en-US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ea"/>
                  <a:ea typeface="+mj-ea"/>
                  <a:sym typeface="Arial"/>
                </a:rPr>
                <a:t>원인 </a:t>
              </a:r>
              <a:r>
                <a:rPr lang="ko-KR" altLang="en-US" b="1" dirty="0">
                  <a:latin typeface="+mj-ea"/>
                  <a:ea typeface="+mj-ea"/>
                </a:rPr>
                <a:t>알림</a:t>
              </a:r>
              <a:endParaRPr kumimoji="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endParaRPr>
            </a:p>
          </p:txBody>
        </p:sp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1FD7654E-7618-41B4-B931-74C6388B8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659684" y="2687069"/>
              <a:ext cx="1476856" cy="1476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4967B22-BF9C-4C61-9167-2A82F1F025E3}"/>
              </a:ext>
            </a:extLst>
          </p:cNvPr>
          <p:cNvGrpSpPr/>
          <p:nvPr/>
        </p:nvGrpSpPr>
        <p:grpSpPr>
          <a:xfrm>
            <a:off x="6360214" y="2404602"/>
            <a:ext cx="2340001" cy="2408400"/>
            <a:chOff x="6518500" y="2404602"/>
            <a:chExt cx="2340001" cy="2408400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456FDEE1-10B5-4FE2-98CD-2E2522214810}"/>
                </a:ext>
              </a:extLst>
            </p:cNvPr>
            <p:cNvSpPr/>
            <p:nvPr/>
          </p:nvSpPr>
          <p:spPr>
            <a:xfrm>
              <a:off x="6518500" y="2404602"/>
              <a:ext cx="2340001" cy="2408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5D74BDD6-F151-4BC9-B8D5-C9F7E3519CDE}"/>
                </a:ext>
              </a:extLst>
            </p:cNvPr>
            <p:cNvSpPr/>
            <p:nvPr/>
          </p:nvSpPr>
          <p:spPr>
            <a:xfrm>
              <a:off x="6724572" y="2622903"/>
              <a:ext cx="1984896" cy="1957832"/>
            </a:xfrm>
            <a:prstGeom prst="rect">
              <a:avLst/>
            </a:prstGeom>
            <a:solidFill>
              <a:srgbClr val="D5DBF7">
                <a:alpha val="49804"/>
              </a:srgbClr>
            </a:solidFill>
            <a:ln w="1905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5" name="Google Shape;349;p11">
              <a:extLst>
                <a:ext uri="{FF2B5EF4-FFF2-40B4-BE49-F238E27FC236}">
                  <a16:creationId xmlns:a16="http://schemas.microsoft.com/office/drawing/2014/main" id="{510571F1-5783-4576-AEEE-76BFC4BE9790}"/>
                </a:ext>
              </a:extLst>
            </p:cNvPr>
            <p:cNvSpPr txBox="1"/>
            <p:nvPr/>
          </p:nvSpPr>
          <p:spPr>
            <a:xfrm>
              <a:off x="6727681" y="4275874"/>
              <a:ext cx="1984893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kumimoji="0" lang="ko-KR" altLang="en-US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ea"/>
                  <a:ea typeface="+mj-ea"/>
                  <a:sym typeface="Arial"/>
                </a:rPr>
                <a:t>원인파악 함수</a:t>
              </a:r>
              <a:endParaRPr kumimoji="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endParaRPr>
            </a:p>
          </p:txBody>
        </p:sp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B77EA41F-255D-4B2C-8D6D-F10A2E907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49051" y="2713852"/>
              <a:ext cx="1472605" cy="1472605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23EEDFA-B184-48DC-A7DC-2A012765E155}"/>
              </a:ext>
            </a:extLst>
          </p:cNvPr>
          <p:cNvGrpSpPr/>
          <p:nvPr/>
        </p:nvGrpSpPr>
        <p:grpSpPr>
          <a:xfrm>
            <a:off x="3492315" y="2404602"/>
            <a:ext cx="2340001" cy="2408400"/>
            <a:chOff x="3334028" y="2404602"/>
            <a:chExt cx="2340001" cy="240840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F94E46B-7DC5-444A-8EF1-D8E9B1C1ED8E}"/>
                </a:ext>
              </a:extLst>
            </p:cNvPr>
            <p:cNvSpPr/>
            <p:nvPr/>
          </p:nvSpPr>
          <p:spPr>
            <a:xfrm>
              <a:off x="3334028" y="2404602"/>
              <a:ext cx="2340001" cy="2408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2BAE8593-B17D-49D9-852B-DAEC9E5B1638}"/>
                </a:ext>
              </a:extLst>
            </p:cNvPr>
            <p:cNvSpPr/>
            <p:nvPr/>
          </p:nvSpPr>
          <p:spPr>
            <a:xfrm>
              <a:off x="3540100" y="2622903"/>
              <a:ext cx="1984896" cy="1957832"/>
            </a:xfrm>
            <a:prstGeom prst="rect">
              <a:avLst/>
            </a:prstGeom>
            <a:solidFill>
              <a:srgbClr val="D5DBF7">
                <a:alpha val="49804"/>
              </a:srgbClr>
            </a:solidFill>
            <a:ln w="1905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1" name="Google Shape;349;p11">
              <a:extLst>
                <a:ext uri="{FF2B5EF4-FFF2-40B4-BE49-F238E27FC236}">
                  <a16:creationId xmlns:a16="http://schemas.microsoft.com/office/drawing/2014/main" id="{596876C8-5BD8-4A5E-84AC-25BDEB3A39E2}"/>
                </a:ext>
              </a:extLst>
            </p:cNvPr>
            <p:cNvSpPr txBox="1"/>
            <p:nvPr/>
          </p:nvSpPr>
          <p:spPr>
            <a:xfrm>
              <a:off x="3540103" y="4301287"/>
              <a:ext cx="1984893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kumimoji="0" lang="ko-KR" altLang="en-US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ea"/>
                  <a:ea typeface="+mj-ea"/>
                  <a:sym typeface="Arial"/>
                </a:rPr>
                <a:t>제품불량 </a:t>
              </a:r>
              <a:r>
                <a:rPr kumimoji="0" lang="ko-KR" alt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ea"/>
                  <a:ea typeface="+mj-ea"/>
                  <a:sym typeface="Arial"/>
                </a:rPr>
                <a:t>예측</a:t>
              </a:r>
              <a:endParaRPr kumimoji="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endParaRPr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96CB600E-F826-47C0-8756-70269329E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3836725" y="2791004"/>
              <a:ext cx="1407703" cy="1407703"/>
            </a:xfrm>
            <a:prstGeom prst="rect">
              <a:avLst/>
            </a:prstGeom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E21E8AA-70C4-4469-A24C-BA1F417827E6}"/>
              </a:ext>
            </a:extLst>
          </p:cNvPr>
          <p:cNvGrpSpPr/>
          <p:nvPr/>
        </p:nvGrpSpPr>
        <p:grpSpPr>
          <a:xfrm>
            <a:off x="623888" y="2405361"/>
            <a:ext cx="2340529" cy="2407641"/>
            <a:chOff x="623888" y="2405361"/>
            <a:chExt cx="2340529" cy="2407641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8DFD184-2CA2-46E1-8902-DDC1225F2FDE}"/>
                </a:ext>
              </a:extLst>
            </p:cNvPr>
            <p:cNvSpPr/>
            <p:nvPr/>
          </p:nvSpPr>
          <p:spPr>
            <a:xfrm>
              <a:off x="623888" y="2405361"/>
              <a:ext cx="2340529" cy="24076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A4BA7DA-BC6F-43EB-BC14-E9B4D18B733B}"/>
                </a:ext>
              </a:extLst>
            </p:cNvPr>
            <p:cNvSpPr/>
            <p:nvPr/>
          </p:nvSpPr>
          <p:spPr>
            <a:xfrm>
              <a:off x="810093" y="2644541"/>
              <a:ext cx="1984896" cy="1957832"/>
            </a:xfrm>
            <a:prstGeom prst="rect">
              <a:avLst/>
            </a:prstGeom>
            <a:solidFill>
              <a:srgbClr val="D5DBF7">
                <a:alpha val="49804"/>
              </a:srgbClr>
            </a:solidFill>
            <a:ln w="1905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26" name="Google Shape;349;p11">
              <a:extLst>
                <a:ext uri="{FF2B5EF4-FFF2-40B4-BE49-F238E27FC236}">
                  <a16:creationId xmlns:a16="http://schemas.microsoft.com/office/drawing/2014/main" id="{AE3F6F8A-F626-41A7-AF51-CF63A8D80439}"/>
                </a:ext>
              </a:extLst>
            </p:cNvPr>
            <p:cNvSpPr txBox="1"/>
            <p:nvPr/>
          </p:nvSpPr>
          <p:spPr>
            <a:xfrm>
              <a:off x="810096" y="4261366"/>
              <a:ext cx="1984893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lang="ko-KR" altLang="en-US" b="1">
                  <a:latin typeface="+mj-ea"/>
                  <a:ea typeface="+mj-ea"/>
                </a:rPr>
                <a:t>품질보증 알고리즘</a:t>
              </a:r>
              <a:endParaRPr kumimoji="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D8440C92-0EE5-4B7E-A73C-D576A44B0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179704" y="2872018"/>
              <a:ext cx="1245674" cy="1245674"/>
            </a:xfrm>
            <a:prstGeom prst="rect">
              <a:avLst/>
            </a:prstGeom>
          </p:spPr>
        </p:pic>
      </p:grp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56B8CC6C-AB75-4F0A-8CA9-10FBD9C2E130}"/>
              </a:ext>
            </a:extLst>
          </p:cNvPr>
          <p:cNvCxnSpPr>
            <a:stCxn id="24" idx="3"/>
            <a:endCxn id="35" idx="1"/>
          </p:cNvCxnSpPr>
          <p:nvPr/>
        </p:nvCxnSpPr>
        <p:spPr>
          <a:xfrm flipV="1">
            <a:off x="2964417" y="3608802"/>
            <a:ext cx="527898" cy="38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5918170B-D514-42E2-9130-0EC68EE3B123}"/>
              </a:ext>
            </a:extLst>
          </p:cNvPr>
          <p:cNvCxnSpPr>
            <a:stCxn id="35" idx="3"/>
            <a:endCxn id="42" idx="1"/>
          </p:cNvCxnSpPr>
          <p:nvPr/>
        </p:nvCxnSpPr>
        <p:spPr>
          <a:xfrm>
            <a:off x="5832316" y="3608802"/>
            <a:ext cx="52789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02BD8D28-7D6D-4048-AE15-CA860345BE65}"/>
              </a:ext>
            </a:extLst>
          </p:cNvPr>
          <p:cNvCxnSpPr>
            <a:stCxn id="42" idx="3"/>
            <a:endCxn id="46" idx="1"/>
          </p:cNvCxnSpPr>
          <p:nvPr/>
        </p:nvCxnSpPr>
        <p:spPr>
          <a:xfrm>
            <a:off x="8700215" y="3608802"/>
            <a:ext cx="527897" cy="75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3774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noFill/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</a:t>
            </a: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5012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03.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결과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알림 서비스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클라우드 서비스</a:t>
            </a:r>
            <a:endParaRPr b="1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알림 서비스 구현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카카오톡 </a:t>
            </a:r>
            <a:r>
              <a:rPr lang="ko-KR" altLang="en-US" sz="2000" b="1" dirty="0" err="1">
                <a:latin typeface="+mj-ea"/>
                <a:ea typeface="+mj-ea"/>
              </a:rPr>
              <a:t>챗봇</a:t>
            </a:r>
            <a:r>
              <a:rPr lang="ko-KR" altLang="en-US" sz="2000" b="1" dirty="0">
                <a:latin typeface="+mj-ea"/>
                <a:ea typeface="+mj-ea"/>
              </a:rPr>
              <a:t> 테스트 화면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AEDA79-6636-4B3F-B172-08AC30C38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88" y="1557338"/>
            <a:ext cx="10944225" cy="475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230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26C02ED-CE50-4DF8-9FF9-EDFF1AEA6CA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74688" y="2101495"/>
            <a:ext cx="2318400" cy="4035600"/>
          </a:xfrm>
          <a:prstGeom prst="rect">
            <a:avLst/>
          </a:prstGeom>
        </p:spPr>
      </p:pic>
      <p:sp>
        <p:nvSpPr>
          <p:cNvPr id="77" name="Google Shape;1217;p47">
            <a:extLst>
              <a:ext uri="{FF2B5EF4-FFF2-40B4-BE49-F238E27FC236}">
                <a16:creationId xmlns:a16="http://schemas.microsoft.com/office/drawing/2014/main" id="{BC01ED7A-FB12-41B3-BEE7-48B92D23369F}"/>
              </a:ext>
            </a:extLst>
          </p:cNvPr>
          <p:cNvSpPr/>
          <p:nvPr/>
        </p:nvSpPr>
        <p:spPr>
          <a:xfrm>
            <a:off x="4528204" y="2270471"/>
            <a:ext cx="1092300" cy="3679496"/>
          </a:xfrm>
          <a:prstGeom prst="roundRect">
            <a:avLst>
              <a:gd name="adj" fmla="val 827"/>
            </a:avLst>
          </a:prstGeom>
          <a:solidFill>
            <a:srgbClr val="F3E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1229;p47">
            <a:extLst>
              <a:ext uri="{FF2B5EF4-FFF2-40B4-BE49-F238E27FC236}">
                <a16:creationId xmlns:a16="http://schemas.microsoft.com/office/drawing/2014/main" id="{7EC9826D-3205-4C7F-A4AC-99F98B254C25}"/>
              </a:ext>
            </a:extLst>
          </p:cNvPr>
          <p:cNvSpPr/>
          <p:nvPr/>
        </p:nvSpPr>
        <p:spPr>
          <a:xfrm>
            <a:off x="5803079" y="2271841"/>
            <a:ext cx="2180029" cy="3678055"/>
          </a:xfrm>
          <a:prstGeom prst="roundRect">
            <a:avLst>
              <a:gd name="adj" fmla="val 827"/>
            </a:avLst>
          </a:prstGeom>
          <a:solidFill>
            <a:srgbClr val="FFF8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03.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결과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알림 서비스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클라우드 서비스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알림 서비스 구현 아키텍처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A6904EF-D33C-4A5F-976A-37E38A152C43}"/>
              </a:ext>
            </a:extLst>
          </p:cNvPr>
          <p:cNvSpPr/>
          <p:nvPr/>
        </p:nvSpPr>
        <p:spPr>
          <a:xfrm>
            <a:off x="4386001" y="1558929"/>
            <a:ext cx="718211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카카오톡 </a:t>
            </a:r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</a:rPr>
              <a:t>챗봇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 아키텍처 설계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12CD383-BFEB-4B46-BA2C-A99F05883A86}"/>
              </a:ext>
            </a:extLst>
          </p:cNvPr>
          <p:cNvSpPr/>
          <p:nvPr/>
        </p:nvSpPr>
        <p:spPr>
          <a:xfrm>
            <a:off x="623888" y="1558929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카카오톡 </a:t>
            </a:r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</a:rPr>
              <a:t>챗봇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 로직 사용 예시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2A460E1-F9F7-4165-BDEA-BAD37DFC8DF6}"/>
              </a:ext>
            </a:extLst>
          </p:cNvPr>
          <p:cNvSpPr/>
          <p:nvPr/>
        </p:nvSpPr>
        <p:spPr>
          <a:xfrm>
            <a:off x="4386001" y="2094896"/>
            <a:ext cx="7182110" cy="4034440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Google Shape;2956;p73">
            <a:extLst>
              <a:ext uri="{FF2B5EF4-FFF2-40B4-BE49-F238E27FC236}">
                <a16:creationId xmlns:a16="http://schemas.microsoft.com/office/drawing/2014/main" id="{2B03F778-309B-4A3B-A881-B3B072D51E9E}"/>
              </a:ext>
            </a:extLst>
          </p:cNvPr>
          <p:cNvSpPr/>
          <p:nvPr/>
        </p:nvSpPr>
        <p:spPr>
          <a:xfrm>
            <a:off x="8159047" y="2276475"/>
            <a:ext cx="3240000" cy="3673421"/>
          </a:xfrm>
          <a:prstGeom prst="roundRect">
            <a:avLst>
              <a:gd name="adj" fmla="val 399"/>
            </a:avLst>
          </a:prstGeom>
          <a:solidFill>
            <a:srgbClr val="F6F6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" name="Google Shape;2950;p72">
            <a:extLst>
              <a:ext uri="{FF2B5EF4-FFF2-40B4-BE49-F238E27FC236}">
                <a16:creationId xmlns:a16="http://schemas.microsoft.com/office/drawing/2014/main" id="{42D036E4-D2BA-477E-B983-0E96549F01D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-6931" t="-49478" r="-5592" b="-59115"/>
          <a:stretch/>
        </p:blipFill>
        <p:spPr>
          <a:xfrm>
            <a:off x="10347250" y="2315209"/>
            <a:ext cx="982184" cy="3650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" name="Google Shape;2885;p72">
            <a:extLst>
              <a:ext uri="{FF2B5EF4-FFF2-40B4-BE49-F238E27FC236}">
                <a16:creationId xmlns:a16="http://schemas.microsoft.com/office/drawing/2014/main" id="{01916871-918A-4613-BA2C-6FBBB418B299}"/>
              </a:ext>
            </a:extLst>
          </p:cNvPr>
          <p:cNvGrpSpPr/>
          <p:nvPr/>
        </p:nvGrpSpPr>
        <p:grpSpPr>
          <a:xfrm>
            <a:off x="10221333" y="3552395"/>
            <a:ext cx="1022523" cy="1152955"/>
            <a:chOff x="2178037" y="1054764"/>
            <a:chExt cx="552506" cy="686867"/>
          </a:xfrm>
        </p:grpSpPr>
        <p:sp>
          <p:nvSpPr>
            <p:cNvPr id="56" name="Google Shape;2886;p72">
              <a:extLst>
                <a:ext uri="{FF2B5EF4-FFF2-40B4-BE49-F238E27FC236}">
                  <a16:creationId xmlns:a16="http://schemas.microsoft.com/office/drawing/2014/main" id="{BA71E125-8361-4144-A7E2-A3A5E8FAE841}"/>
                </a:ext>
              </a:extLst>
            </p:cNvPr>
            <p:cNvSpPr/>
            <p:nvPr/>
          </p:nvSpPr>
          <p:spPr>
            <a:xfrm>
              <a:off x="2178038" y="1054764"/>
              <a:ext cx="552505" cy="686867"/>
            </a:xfrm>
            <a:prstGeom prst="roundRect">
              <a:avLst>
                <a:gd name="adj" fmla="val 827"/>
              </a:avLst>
            </a:prstGeom>
            <a:solidFill>
              <a:srgbClr val="E3F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887;p72">
              <a:extLst>
                <a:ext uri="{FF2B5EF4-FFF2-40B4-BE49-F238E27FC236}">
                  <a16:creationId xmlns:a16="http://schemas.microsoft.com/office/drawing/2014/main" id="{636096E2-7075-4F85-8830-8E2368680357}"/>
                </a:ext>
              </a:extLst>
            </p:cNvPr>
            <p:cNvSpPr txBox="1"/>
            <p:nvPr/>
          </p:nvSpPr>
          <p:spPr>
            <a:xfrm>
              <a:off x="2178037" y="1054764"/>
              <a:ext cx="381528" cy="1444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6400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E9E9E"/>
                </a:buClr>
                <a:buFont typeface="Roboto"/>
                <a:buNone/>
              </a:pPr>
              <a:r>
                <a:rPr lang="en-US" sz="750" b="0" i="0" u="none" strike="noStrike" cap="none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Application</a:t>
              </a:r>
              <a:endParaRPr sz="600" b="0" i="0" u="none" strike="noStrike" cap="none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8" name="Google Shape;1492;p51">
            <a:extLst>
              <a:ext uri="{FF2B5EF4-FFF2-40B4-BE49-F238E27FC236}">
                <a16:creationId xmlns:a16="http://schemas.microsoft.com/office/drawing/2014/main" id="{69A70A0C-2BDC-4628-ACB2-9AA81CF506AC}"/>
              </a:ext>
            </a:extLst>
          </p:cNvPr>
          <p:cNvSpPr/>
          <p:nvPr/>
        </p:nvSpPr>
        <p:spPr>
          <a:xfrm>
            <a:off x="10263225" y="3833609"/>
            <a:ext cx="938100" cy="3870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429750" tIns="118850" rIns="45700" bIns="1463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Font typeface="Roboto"/>
              <a:buNone/>
            </a:pPr>
            <a:r>
              <a:rPr lang="en-US" sz="700" b="0" i="0" u="none" strike="noStrike" cap="none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BigQuery</a:t>
            </a:r>
            <a:endParaRPr sz="700" b="0" i="0" u="none" strike="noStrike" cap="none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9" name="Google Shape;1532;p51">
            <a:extLst>
              <a:ext uri="{FF2B5EF4-FFF2-40B4-BE49-F238E27FC236}">
                <a16:creationId xmlns:a16="http://schemas.microsoft.com/office/drawing/2014/main" id="{5512EA1B-FD85-4A1A-BA8A-10F4AB4167B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36667" y="3911997"/>
            <a:ext cx="242325" cy="2423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2936;p72">
            <a:extLst>
              <a:ext uri="{FF2B5EF4-FFF2-40B4-BE49-F238E27FC236}">
                <a16:creationId xmlns:a16="http://schemas.microsoft.com/office/drawing/2014/main" id="{B194635E-B24B-4C34-BA66-FC04ACFC33BB}"/>
              </a:ext>
            </a:extLst>
          </p:cNvPr>
          <p:cNvSpPr/>
          <p:nvPr/>
        </p:nvSpPr>
        <p:spPr>
          <a:xfrm>
            <a:off x="10263225" y="4279995"/>
            <a:ext cx="938100" cy="3822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429750" tIns="118850" rIns="45700" bIns="146300" anchor="ctr" anchorCtr="0">
            <a:noAutofit/>
          </a:bodyPr>
          <a:lstStyle/>
          <a:p>
            <a:pPr>
              <a:buClr>
                <a:srgbClr val="757575"/>
              </a:buClr>
            </a:pPr>
            <a:r>
              <a:rPr lang="en-US" sz="700" dirty="0">
                <a:solidFill>
                  <a:srgbClr val="757575"/>
                </a:solidFill>
                <a:latin typeface="Roboto"/>
                <a:ea typeface="Roboto"/>
                <a:sym typeface="Roboto"/>
              </a:rPr>
              <a:t>Compute</a:t>
            </a:r>
            <a:br>
              <a:rPr lang="en-US" sz="700" dirty="0">
                <a:solidFill>
                  <a:srgbClr val="757575"/>
                </a:solidFill>
                <a:latin typeface="Roboto"/>
                <a:ea typeface="Roboto"/>
                <a:sym typeface="Roboto"/>
              </a:rPr>
            </a:br>
            <a:r>
              <a:rPr lang="en-US" sz="700" dirty="0">
                <a:solidFill>
                  <a:srgbClr val="757575"/>
                </a:solidFill>
                <a:latin typeface="Roboto"/>
                <a:ea typeface="Roboto"/>
                <a:sym typeface="Roboto"/>
              </a:rPr>
              <a:t>Engine</a:t>
            </a:r>
            <a:endParaRPr sz="700" dirty="0">
              <a:solidFill>
                <a:srgbClr val="757575"/>
              </a:solidFill>
              <a:latin typeface="Roboto"/>
              <a:ea typeface="Roboto"/>
              <a:sym typeface="Roboto"/>
            </a:endParaRPr>
          </a:p>
        </p:txBody>
      </p:sp>
      <p:pic>
        <p:nvPicPr>
          <p:cNvPr id="63" name="Google Shape;2947;p72">
            <a:extLst>
              <a:ext uri="{FF2B5EF4-FFF2-40B4-BE49-F238E27FC236}">
                <a16:creationId xmlns:a16="http://schemas.microsoft.com/office/drawing/2014/main" id="{FF7542CC-D05A-499D-8888-43F38A229B8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333450" y="4362848"/>
            <a:ext cx="216500" cy="216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1043;p45">
            <a:extLst>
              <a:ext uri="{FF2B5EF4-FFF2-40B4-BE49-F238E27FC236}">
                <a16:creationId xmlns:a16="http://schemas.microsoft.com/office/drawing/2014/main" id="{A90E8B85-0E3E-4E4D-A15A-2167C27E884B}"/>
              </a:ext>
            </a:extLst>
          </p:cNvPr>
          <p:cNvSpPr/>
          <p:nvPr/>
        </p:nvSpPr>
        <p:spPr>
          <a:xfrm>
            <a:off x="4822894" y="4476219"/>
            <a:ext cx="502920" cy="621792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0" tIns="484625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Phone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9" name="Google Shape;2963;p73">
            <a:extLst>
              <a:ext uri="{FF2B5EF4-FFF2-40B4-BE49-F238E27FC236}">
                <a16:creationId xmlns:a16="http://schemas.microsoft.com/office/drawing/2014/main" id="{CFBCE770-D79A-4290-8AE6-4AF2E9B11A53}"/>
              </a:ext>
            </a:extLst>
          </p:cNvPr>
          <p:cNvGrpSpPr/>
          <p:nvPr/>
        </p:nvGrpSpPr>
        <p:grpSpPr>
          <a:xfrm>
            <a:off x="4859470" y="4514695"/>
            <a:ext cx="429768" cy="429768"/>
            <a:chOff x="433514" y="2354433"/>
            <a:chExt cx="502800" cy="502800"/>
          </a:xfrm>
          <a:effectLst/>
        </p:grpSpPr>
        <p:sp>
          <p:nvSpPr>
            <p:cNvPr id="42" name="Google Shape;2964;p73">
              <a:extLst>
                <a:ext uri="{FF2B5EF4-FFF2-40B4-BE49-F238E27FC236}">
                  <a16:creationId xmlns:a16="http://schemas.microsoft.com/office/drawing/2014/main" id="{C5F2BA25-3336-4493-8283-2FCF38F0185E}"/>
                </a:ext>
              </a:extLst>
            </p:cNvPr>
            <p:cNvSpPr/>
            <p:nvPr/>
          </p:nvSpPr>
          <p:spPr>
            <a:xfrm>
              <a:off x="433514" y="2354433"/>
              <a:ext cx="502800" cy="502800"/>
            </a:xfrm>
            <a:prstGeom prst="roundRect">
              <a:avLst>
                <a:gd name="adj" fmla="val 1674"/>
              </a:avLst>
            </a:prstGeom>
            <a:solidFill>
              <a:schemeClr val="lt1"/>
            </a:solidFill>
            <a:ln>
              <a:noFill/>
            </a:ln>
            <a:effectLst>
              <a:outerShdw blurRad="19050" dist="6350" dir="5400000" algn="ctr" rotWithShape="0">
                <a:schemeClr val="dk1">
                  <a:alpha val="44710"/>
                </a:scheme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2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7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50" name="Google Shape;2965;p73">
              <a:extLst>
                <a:ext uri="{FF2B5EF4-FFF2-40B4-BE49-F238E27FC236}">
                  <a16:creationId xmlns:a16="http://schemas.microsoft.com/office/drawing/2014/main" id="{2B2A1D29-834C-40F2-AE0B-8AD2668BFE41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470090" y="2391009"/>
              <a:ext cx="429900" cy="429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" name="Google Shape;3654;p86">
            <a:extLst>
              <a:ext uri="{FF2B5EF4-FFF2-40B4-BE49-F238E27FC236}">
                <a16:creationId xmlns:a16="http://schemas.microsoft.com/office/drawing/2014/main" id="{9A782B6E-3805-4594-A145-B3B3B229B6C3}"/>
              </a:ext>
            </a:extLst>
          </p:cNvPr>
          <p:cNvSpPr txBox="1"/>
          <p:nvPr/>
        </p:nvSpPr>
        <p:spPr>
          <a:xfrm>
            <a:off x="4528205" y="2291408"/>
            <a:ext cx="1092300" cy="568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Client Zone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User Device</a:t>
            </a:r>
            <a:endParaRPr sz="900" b="0" i="0" u="none" strike="noStrike" cap="none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2886;p72">
            <a:extLst>
              <a:ext uri="{FF2B5EF4-FFF2-40B4-BE49-F238E27FC236}">
                <a16:creationId xmlns:a16="http://schemas.microsoft.com/office/drawing/2014/main" id="{3EE70FF8-8F4A-432D-8BEB-E2352998AE4A}"/>
              </a:ext>
            </a:extLst>
          </p:cNvPr>
          <p:cNvSpPr/>
          <p:nvPr/>
        </p:nvSpPr>
        <p:spPr>
          <a:xfrm>
            <a:off x="8551134" y="3015293"/>
            <a:ext cx="1022521" cy="1035556"/>
          </a:xfrm>
          <a:prstGeom prst="roundRect">
            <a:avLst>
              <a:gd name="adj" fmla="val 827"/>
            </a:avLst>
          </a:prstGeom>
          <a:solidFill>
            <a:srgbClr val="E3F2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3654;p86">
            <a:extLst>
              <a:ext uri="{FF2B5EF4-FFF2-40B4-BE49-F238E27FC236}">
                <a16:creationId xmlns:a16="http://schemas.microsoft.com/office/drawing/2014/main" id="{FCFE0750-12B6-4C27-9754-1D52D410B11E}"/>
              </a:ext>
            </a:extLst>
          </p:cNvPr>
          <p:cNvSpPr txBox="1"/>
          <p:nvPr/>
        </p:nvSpPr>
        <p:spPr>
          <a:xfrm>
            <a:off x="5792750" y="2291408"/>
            <a:ext cx="1092300" cy="568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b="0" i="0" u="none" strike="noStrike" cap="none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Service </a:t>
            </a: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Zone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dirty="0" err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kakao</a:t>
            </a: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Chat-bot</a:t>
            </a:r>
          </a:p>
        </p:txBody>
      </p:sp>
      <p:sp>
        <p:nvSpPr>
          <p:cNvPr id="105" name="Google Shape;2886;p72">
            <a:extLst>
              <a:ext uri="{FF2B5EF4-FFF2-40B4-BE49-F238E27FC236}">
                <a16:creationId xmlns:a16="http://schemas.microsoft.com/office/drawing/2014/main" id="{00F18C1F-22E3-48CF-A148-C6F9970E7CC9}"/>
              </a:ext>
            </a:extLst>
          </p:cNvPr>
          <p:cNvSpPr/>
          <p:nvPr/>
        </p:nvSpPr>
        <p:spPr>
          <a:xfrm>
            <a:off x="8551134" y="4553113"/>
            <a:ext cx="1022521" cy="1242124"/>
          </a:xfrm>
          <a:prstGeom prst="roundRect">
            <a:avLst>
              <a:gd name="adj" fmla="val 827"/>
            </a:avLst>
          </a:prstGeom>
          <a:solidFill>
            <a:srgbClr val="E3F2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2887;p72">
            <a:extLst>
              <a:ext uri="{FF2B5EF4-FFF2-40B4-BE49-F238E27FC236}">
                <a16:creationId xmlns:a16="http://schemas.microsoft.com/office/drawing/2014/main" id="{27CE287B-FB89-4EEC-AE55-70DB2E93EFB0}"/>
              </a:ext>
            </a:extLst>
          </p:cNvPr>
          <p:cNvSpPr txBox="1"/>
          <p:nvPr/>
        </p:nvSpPr>
        <p:spPr>
          <a:xfrm>
            <a:off x="8551132" y="4553113"/>
            <a:ext cx="706094" cy="261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400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75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VM Instance</a:t>
            </a:r>
          </a:p>
        </p:txBody>
      </p:sp>
      <p:grpSp>
        <p:nvGrpSpPr>
          <p:cNvPr id="99" name="Google Shape;1173;p46">
            <a:extLst>
              <a:ext uri="{FF2B5EF4-FFF2-40B4-BE49-F238E27FC236}">
                <a16:creationId xmlns:a16="http://schemas.microsoft.com/office/drawing/2014/main" id="{CF4A2D53-E8F4-4066-A184-AE021D3B2055}"/>
              </a:ext>
            </a:extLst>
          </p:cNvPr>
          <p:cNvGrpSpPr/>
          <p:nvPr/>
        </p:nvGrpSpPr>
        <p:grpSpPr>
          <a:xfrm>
            <a:off x="8605441" y="3302030"/>
            <a:ext cx="913905" cy="281750"/>
            <a:chOff x="940699" y="580225"/>
            <a:chExt cx="913905" cy="281750"/>
          </a:xfrm>
        </p:grpSpPr>
        <p:sp>
          <p:nvSpPr>
            <p:cNvPr id="100" name="Google Shape;1174;p46">
              <a:extLst>
                <a:ext uri="{FF2B5EF4-FFF2-40B4-BE49-F238E27FC236}">
                  <a16:creationId xmlns:a16="http://schemas.microsoft.com/office/drawing/2014/main" id="{EBCB7FEE-17F3-4613-8EE9-9B58D5BB16E6}"/>
                </a:ext>
              </a:extLst>
            </p:cNvPr>
            <p:cNvSpPr/>
            <p:nvPr/>
          </p:nvSpPr>
          <p:spPr>
            <a:xfrm>
              <a:off x="940699" y="580225"/>
              <a:ext cx="913905" cy="281750"/>
            </a:xfrm>
            <a:prstGeom prst="roundRect">
              <a:avLst>
                <a:gd name="adj" fmla="val 1674"/>
              </a:avLst>
            </a:prstGeom>
            <a:solidFill>
              <a:schemeClr val="lt1"/>
            </a:solidFill>
            <a:ln>
              <a:noFill/>
            </a:ln>
            <a:effectLst>
              <a:outerShdw blurRad="19050" dist="6350" dir="5400000" algn="ctr" rotWithShape="0">
                <a:schemeClr val="dk1">
                  <a:alpha val="44705"/>
                </a:schemeClr>
              </a:outerShdw>
            </a:effectLst>
          </p:spPr>
          <p:txBody>
            <a:bodyPr spcFirstLastPara="1" wrap="square" lIns="292600" tIns="36575" rIns="45700" bIns="36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Roboto"/>
                <a:buNone/>
              </a:pPr>
              <a:r>
                <a:rPr lang="en-US" sz="700" b="0" i="0" u="none" strike="noStrike" cap="none" dirty="0">
                  <a:solidFill>
                    <a:srgbClr val="212121"/>
                  </a:solidFill>
                  <a:latin typeface="Roboto"/>
                  <a:ea typeface="Roboto"/>
                  <a:cs typeface="Roboto"/>
                  <a:sym typeface="Roboto"/>
                </a:rPr>
                <a:t>Big Query</a:t>
              </a:r>
              <a:endParaRPr lang="en-US" sz="70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Roboto"/>
                <a:buNone/>
              </a:pPr>
              <a:r>
                <a:rPr lang="en-US" sz="700" b="0" i="0" u="none" strike="noStrike" cap="none" dirty="0">
                  <a:solidFill>
                    <a:srgbClr val="212121"/>
                  </a:solidFill>
                  <a:latin typeface="Roboto"/>
                  <a:ea typeface="Roboto"/>
                  <a:cs typeface="Roboto"/>
                  <a:sym typeface="Roboto"/>
                </a:rPr>
                <a:t>Data Table</a:t>
              </a:r>
              <a:endParaRPr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01" name="Google Shape;1175;p46">
              <a:extLst>
                <a:ext uri="{FF2B5EF4-FFF2-40B4-BE49-F238E27FC236}">
                  <a16:creationId xmlns:a16="http://schemas.microsoft.com/office/drawing/2014/main" id="{9B056EBA-A24C-480A-8848-2A91A202DE80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989190" y="619499"/>
              <a:ext cx="203200" cy="203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3" name="Google Shape;1159;p46">
            <a:extLst>
              <a:ext uri="{FF2B5EF4-FFF2-40B4-BE49-F238E27FC236}">
                <a16:creationId xmlns:a16="http://schemas.microsoft.com/office/drawing/2014/main" id="{C3B62A04-FFFE-4BE8-B089-294E6B06438F}"/>
              </a:ext>
            </a:extLst>
          </p:cNvPr>
          <p:cNvSpPr/>
          <p:nvPr/>
        </p:nvSpPr>
        <p:spPr>
          <a:xfrm>
            <a:off x="8605441" y="3664959"/>
            <a:ext cx="913905" cy="281750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292600" tIns="36575" rIns="45700" bIns="3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VPC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160;p46">
            <a:extLst>
              <a:ext uri="{FF2B5EF4-FFF2-40B4-BE49-F238E27FC236}">
                <a16:creationId xmlns:a16="http://schemas.microsoft.com/office/drawing/2014/main" id="{31D01A21-6BEE-4098-9310-3E9ABCD614C8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653932" y="3704233"/>
            <a:ext cx="203200" cy="2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790;p56">
            <a:extLst>
              <a:ext uri="{FF2B5EF4-FFF2-40B4-BE49-F238E27FC236}">
                <a16:creationId xmlns:a16="http://schemas.microsoft.com/office/drawing/2014/main" id="{6D860EEE-9851-4D1C-845D-AEB4840AC8E5}"/>
              </a:ext>
            </a:extLst>
          </p:cNvPr>
          <p:cNvSpPr/>
          <p:nvPr/>
        </p:nvSpPr>
        <p:spPr>
          <a:xfrm>
            <a:off x="8605441" y="5297692"/>
            <a:ext cx="913905" cy="3822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360000" tIns="73150" rIns="45700" bIns="73150" anchor="ctr" anchorCtr="0">
            <a:noAutofit/>
          </a:bodyPr>
          <a:lstStyle/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5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Wsgi.py</a:t>
            </a:r>
          </a:p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Flask Server</a:t>
            </a:r>
            <a:endParaRPr sz="700" b="0" i="0" u="none" strike="noStrike" cap="none" dirty="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790;p56">
            <a:extLst>
              <a:ext uri="{FF2B5EF4-FFF2-40B4-BE49-F238E27FC236}">
                <a16:creationId xmlns:a16="http://schemas.microsoft.com/office/drawing/2014/main" id="{B45AC87B-C47D-478F-BBA6-E9C21DFBCB2B}"/>
              </a:ext>
            </a:extLst>
          </p:cNvPr>
          <p:cNvSpPr/>
          <p:nvPr/>
        </p:nvSpPr>
        <p:spPr>
          <a:xfrm>
            <a:off x="8605441" y="4830914"/>
            <a:ext cx="913905" cy="3822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360000" tIns="73150" rIns="45700" bIns="73150" anchor="ctr" anchorCtr="0">
            <a:noAutofit/>
          </a:bodyPr>
          <a:lstStyle/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5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Main.py</a:t>
            </a:r>
          </a:p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dirty="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Logic App</a:t>
            </a:r>
            <a:endParaRPr sz="700" b="0" i="0" u="none" strike="noStrike" cap="none" dirty="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" name="Google Shape;2351;p59">
            <a:extLst>
              <a:ext uri="{FF2B5EF4-FFF2-40B4-BE49-F238E27FC236}">
                <a16:creationId xmlns:a16="http://schemas.microsoft.com/office/drawing/2014/main" id="{08868AB2-C4F3-4136-9E51-8B87360CC329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660507" y="4868965"/>
            <a:ext cx="263300" cy="291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203;p23">
            <a:extLst>
              <a:ext uri="{FF2B5EF4-FFF2-40B4-BE49-F238E27FC236}">
                <a16:creationId xmlns:a16="http://schemas.microsoft.com/office/drawing/2014/main" id="{B03CA579-4248-4765-AFE1-247D082FAA93}"/>
              </a:ext>
            </a:extLst>
          </p:cNvPr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8648804" y="5346113"/>
            <a:ext cx="275003" cy="2795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596;p33">
            <a:extLst>
              <a:ext uri="{FF2B5EF4-FFF2-40B4-BE49-F238E27FC236}">
                <a16:creationId xmlns:a16="http://schemas.microsoft.com/office/drawing/2014/main" id="{AA7FE9C7-0B57-4EFA-89A1-1E6EBF1300CD}"/>
              </a:ext>
            </a:extLst>
          </p:cNvPr>
          <p:cNvCxnSpPr>
            <a:cxnSpLocks/>
            <a:stCxn id="93" idx="2"/>
          </p:cNvCxnSpPr>
          <p:nvPr/>
        </p:nvCxnSpPr>
        <p:spPr>
          <a:xfrm>
            <a:off x="9062395" y="4050849"/>
            <a:ext cx="0" cy="528499"/>
          </a:xfrm>
          <a:prstGeom prst="straightConnector1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2E71C805-151B-470B-8D57-FE5F3F06EB88}"/>
              </a:ext>
            </a:extLst>
          </p:cNvPr>
          <p:cNvCxnSpPr>
            <a:stCxn id="68" idx="1"/>
            <a:endCxn id="93" idx="3"/>
          </p:cNvCxnSpPr>
          <p:nvPr/>
        </p:nvCxnSpPr>
        <p:spPr>
          <a:xfrm rot="10800000">
            <a:off x="9573655" y="3533071"/>
            <a:ext cx="689570" cy="494038"/>
          </a:xfrm>
          <a:prstGeom prst="bentConnector3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13" name="연결선: 꺾임 112">
            <a:extLst>
              <a:ext uri="{FF2B5EF4-FFF2-40B4-BE49-F238E27FC236}">
                <a16:creationId xmlns:a16="http://schemas.microsoft.com/office/drawing/2014/main" id="{497F6D94-4A60-43E0-8DB3-334722B05F0B}"/>
              </a:ext>
            </a:extLst>
          </p:cNvPr>
          <p:cNvCxnSpPr>
            <a:cxnSpLocks/>
            <a:stCxn id="62" idx="1"/>
            <a:endCxn id="105" idx="3"/>
          </p:cNvCxnSpPr>
          <p:nvPr/>
        </p:nvCxnSpPr>
        <p:spPr>
          <a:xfrm rot="10800000" flipV="1">
            <a:off x="9573655" y="4471095"/>
            <a:ext cx="689570" cy="703080"/>
          </a:xfrm>
          <a:prstGeom prst="bentConnector3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119" name="Google Shape;1247;p47">
            <a:extLst>
              <a:ext uri="{FF2B5EF4-FFF2-40B4-BE49-F238E27FC236}">
                <a16:creationId xmlns:a16="http://schemas.microsoft.com/office/drawing/2014/main" id="{9534FA7D-62B2-40CA-8DC2-98AACF8342BB}"/>
              </a:ext>
            </a:extLst>
          </p:cNvPr>
          <p:cNvSpPr/>
          <p:nvPr/>
        </p:nvSpPr>
        <p:spPr>
          <a:xfrm>
            <a:off x="5986552" y="3200690"/>
            <a:ext cx="1800000" cy="1080000"/>
          </a:xfrm>
          <a:prstGeom prst="roundRect">
            <a:avLst>
              <a:gd name="adj" fmla="val 827"/>
            </a:avLst>
          </a:prstGeom>
          <a:solidFill>
            <a:srgbClr val="EDE7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2887;p72">
            <a:extLst>
              <a:ext uri="{FF2B5EF4-FFF2-40B4-BE49-F238E27FC236}">
                <a16:creationId xmlns:a16="http://schemas.microsoft.com/office/drawing/2014/main" id="{1EE6FB31-8B56-4B18-AC3C-6446FABAE109}"/>
              </a:ext>
            </a:extLst>
          </p:cNvPr>
          <p:cNvSpPr txBox="1"/>
          <p:nvPr/>
        </p:nvSpPr>
        <p:spPr>
          <a:xfrm>
            <a:off x="5983548" y="3200690"/>
            <a:ext cx="1799999" cy="261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400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75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User Patterns &amp; Trigger </a:t>
            </a:r>
            <a:endParaRPr sz="600" b="0" i="0" u="none" strike="noStrike" cap="none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247;p47">
            <a:extLst>
              <a:ext uri="{FF2B5EF4-FFF2-40B4-BE49-F238E27FC236}">
                <a16:creationId xmlns:a16="http://schemas.microsoft.com/office/drawing/2014/main" id="{5475E3A2-7365-458D-9C5E-6F7488DFBA72}"/>
              </a:ext>
            </a:extLst>
          </p:cNvPr>
          <p:cNvSpPr/>
          <p:nvPr/>
        </p:nvSpPr>
        <p:spPr>
          <a:xfrm>
            <a:off x="5986552" y="4717564"/>
            <a:ext cx="1800000" cy="1080000"/>
          </a:xfrm>
          <a:prstGeom prst="roundRect">
            <a:avLst>
              <a:gd name="adj" fmla="val 827"/>
            </a:avLst>
          </a:prstGeom>
          <a:solidFill>
            <a:srgbClr val="EDE7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2887;p72">
            <a:extLst>
              <a:ext uri="{FF2B5EF4-FFF2-40B4-BE49-F238E27FC236}">
                <a16:creationId xmlns:a16="http://schemas.microsoft.com/office/drawing/2014/main" id="{3FCB404D-96F8-4BA6-AE45-C2792A1DEB2A}"/>
              </a:ext>
            </a:extLst>
          </p:cNvPr>
          <p:cNvSpPr txBox="1"/>
          <p:nvPr/>
        </p:nvSpPr>
        <p:spPr>
          <a:xfrm>
            <a:off x="5983548" y="4717564"/>
            <a:ext cx="1799999" cy="261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400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750" b="0" i="0" u="none" strike="noStrike" cap="none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-US" sz="75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PI Request</a:t>
            </a:r>
            <a:endParaRPr sz="600" b="0" i="0" u="none" strike="noStrike" cap="none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159;p46">
            <a:extLst>
              <a:ext uri="{FF2B5EF4-FFF2-40B4-BE49-F238E27FC236}">
                <a16:creationId xmlns:a16="http://schemas.microsoft.com/office/drawing/2014/main" id="{0DA4584E-5547-447A-9AA0-C2A85A6ECC48}"/>
              </a:ext>
            </a:extLst>
          </p:cNvPr>
          <p:cNvSpPr/>
          <p:nvPr/>
        </p:nvSpPr>
        <p:spPr>
          <a:xfrm>
            <a:off x="6090268" y="3485903"/>
            <a:ext cx="720105" cy="281750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270000" tIns="36575" rIns="45700" bIns="3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User Chat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07;p46">
            <a:extLst>
              <a:ext uri="{FF2B5EF4-FFF2-40B4-BE49-F238E27FC236}">
                <a16:creationId xmlns:a16="http://schemas.microsoft.com/office/drawing/2014/main" id="{8BA7E3B5-79B4-445F-8942-F47AC916F443}"/>
              </a:ext>
            </a:extLst>
          </p:cNvPr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6132430" y="3525178"/>
            <a:ext cx="203200" cy="2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159;p46">
            <a:extLst>
              <a:ext uri="{FF2B5EF4-FFF2-40B4-BE49-F238E27FC236}">
                <a16:creationId xmlns:a16="http://schemas.microsoft.com/office/drawing/2014/main" id="{4EEEAF49-9D78-41A6-B752-36369629CF94}"/>
              </a:ext>
            </a:extLst>
          </p:cNvPr>
          <p:cNvSpPr/>
          <p:nvPr/>
        </p:nvSpPr>
        <p:spPr>
          <a:xfrm>
            <a:off x="6090268" y="3871198"/>
            <a:ext cx="720105" cy="281750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270000" tIns="36575" rIns="45700" bIns="3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Scenarios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159;p46">
            <a:extLst>
              <a:ext uri="{FF2B5EF4-FFF2-40B4-BE49-F238E27FC236}">
                <a16:creationId xmlns:a16="http://schemas.microsoft.com/office/drawing/2014/main" id="{8F032494-BB2B-48A6-8C1A-CE73F66F8E3A}"/>
              </a:ext>
            </a:extLst>
          </p:cNvPr>
          <p:cNvSpPr/>
          <p:nvPr/>
        </p:nvSpPr>
        <p:spPr>
          <a:xfrm>
            <a:off x="6955927" y="3871198"/>
            <a:ext cx="720105" cy="281750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270000" tIns="36575" rIns="45700" bIns="3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US" sz="70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Skill List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6" name="Google Shape;1181;p46">
            <a:extLst>
              <a:ext uri="{FF2B5EF4-FFF2-40B4-BE49-F238E27FC236}">
                <a16:creationId xmlns:a16="http://schemas.microsoft.com/office/drawing/2014/main" id="{977931E5-3EBF-45F9-ABDA-06E30BC12A27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6132430" y="3905920"/>
            <a:ext cx="203200" cy="20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01;p46">
            <a:extLst>
              <a:ext uri="{FF2B5EF4-FFF2-40B4-BE49-F238E27FC236}">
                <a16:creationId xmlns:a16="http://schemas.microsoft.com/office/drawing/2014/main" id="{52F960B2-2006-4F15-88E6-A5D03E206652}"/>
              </a:ext>
            </a:extLst>
          </p:cNvPr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6994355" y="3905920"/>
            <a:ext cx="203200" cy="2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043;p45">
            <a:extLst>
              <a:ext uri="{FF2B5EF4-FFF2-40B4-BE49-F238E27FC236}">
                <a16:creationId xmlns:a16="http://schemas.microsoft.com/office/drawing/2014/main" id="{380DE174-904F-4507-881E-62993D5DD3FF}"/>
              </a:ext>
            </a:extLst>
          </p:cNvPr>
          <p:cNvSpPr/>
          <p:nvPr/>
        </p:nvSpPr>
        <p:spPr>
          <a:xfrm>
            <a:off x="4821332" y="3383106"/>
            <a:ext cx="502920" cy="621792"/>
          </a:xfrm>
          <a:prstGeom prst="roundRect">
            <a:avLst>
              <a:gd name="adj" fmla="val 1674"/>
            </a:avLst>
          </a:prstGeom>
          <a:solidFill>
            <a:schemeClr val="lt1"/>
          </a:solidFill>
          <a:ln>
            <a:noFill/>
          </a:ln>
          <a:effectLst>
            <a:outerShdw blurRad="19050" dist="6350" dir="5400000" algn="ctr" rotWithShape="0">
              <a:schemeClr val="dk1">
                <a:alpha val="44705"/>
              </a:schemeClr>
            </a:outerShdw>
          </a:effectLst>
        </p:spPr>
        <p:txBody>
          <a:bodyPr spcFirstLastPara="1" wrap="square" lIns="0" tIns="484625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b="0" i="0" u="none" strike="noStrike" cap="none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Desktop</a:t>
            </a:r>
            <a:endParaRPr sz="700" b="0" i="0" u="none" strike="noStrike" cap="none" dirty="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" name="Google Shape;2958;p73">
            <a:extLst>
              <a:ext uri="{FF2B5EF4-FFF2-40B4-BE49-F238E27FC236}">
                <a16:creationId xmlns:a16="http://schemas.microsoft.com/office/drawing/2014/main" id="{588B77BD-6162-4CA4-8124-058539CCCC43}"/>
              </a:ext>
            </a:extLst>
          </p:cNvPr>
          <p:cNvGrpSpPr/>
          <p:nvPr/>
        </p:nvGrpSpPr>
        <p:grpSpPr>
          <a:xfrm>
            <a:off x="4859470" y="3416540"/>
            <a:ext cx="429768" cy="429768"/>
            <a:chOff x="433514" y="2354433"/>
            <a:chExt cx="502920" cy="502920"/>
          </a:xfrm>
          <a:effectLst/>
        </p:grpSpPr>
        <p:sp>
          <p:nvSpPr>
            <p:cNvPr id="36" name="Google Shape;2959;p73">
              <a:extLst>
                <a:ext uri="{FF2B5EF4-FFF2-40B4-BE49-F238E27FC236}">
                  <a16:creationId xmlns:a16="http://schemas.microsoft.com/office/drawing/2014/main" id="{35C5E07A-323E-4411-A08E-5B8956AD058D}"/>
                </a:ext>
              </a:extLst>
            </p:cNvPr>
            <p:cNvSpPr/>
            <p:nvPr/>
          </p:nvSpPr>
          <p:spPr>
            <a:xfrm>
              <a:off x="433514" y="2354433"/>
              <a:ext cx="502920" cy="502920"/>
            </a:xfrm>
            <a:prstGeom prst="roundRect">
              <a:avLst>
                <a:gd name="adj" fmla="val 1674"/>
              </a:avLst>
            </a:prstGeom>
            <a:solidFill>
              <a:schemeClr val="lt1"/>
            </a:solidFill>
            <a:ln>
              <a:noFill/>
            </a:ln>
            <a:effectLst>
              <a:outerShdw blurRad="19050" dist="6350" dir="5400000" algn="ctr" rotWithShape="0">
                <a:schemeClr val="dk1">
                  <a:alpha val="44705"/>
                </a:scheme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2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7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37" name="Google Shape;2960;p73">
              <a:extLst>
                <a:ext uri="{FF2B5EF4-FFF2-40B4-BE49-F238E27FC236}">
                  <a16:creationId xmlns:a16="http://schemas.microsoft.com/office/drawing/2014/main" id="{3ED0CF31-17D0-46F1-9E02-B6372DE4905B}"/>
                </a:ext>
              </a:extLst>
            </p:cNvPr>
            <p:cNvPicPr preferRelativeResize="0"/>
            <p:nvPr/>
          </p:nvPicPr>
          <p:blipFill rotWithShape="1">
            <a:blip r:embed="rId16">
              <a:alphaModFix/>
            </a:blip>
            <a:srcRect/>
            <a:stretch/>
          </p:blipFill>
          <p:spPr>
            <a:xfrm>
              <a:off x="470090" y="2391009"/>
              <a:ext cx="429768" cy="429768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48" name="연결선: 꺾임 147">
            <a:extLst>
              <a:ext uri="{FF2B5EF4-FFF2-40B4-BE49-F238E27FC236}">
                <a16:creationId xmlns:a16="http://schemas.microsoft.com/office/drawing/2014/main" id="{D0FFAD4E-3DC8-4EB3-998F-18387DF88535}"/>
              </a:ext>
            </a:extLst>
          </p:cNvPr>
          <p:cNvCxnSpPr>
            <a:cxnSpLocks/>
            <a:stCxn id="75" idx="3"/>
            <a:endCxn id="122" idx="1"/>
          </p:cNvCxnSpPr>
          <p:nvPr/>
        </p:nvCxnSpPr>
        <p:spPr>
          <a:xfrm flipV="1">
            <a:off x="5325814" y="3626778"/>
            <a:ext cx="764454" cy="1160337"/>
          </a:xfrm>
          <a:prstGeom prst="bentConnector3">
            <a:avLst>
              <a:gd name="adj1" fmla="val 50000"/>
            </a:avLst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53" name="연결선: 꺾임 152">
            <a:extLst>
              <a:ext uri="{FF2B5EF4-FFF2-40B4-BE49-F238E27FC236}">
                <a16:creationId xmlns:a16="http://schemas.microsoft.com/office/drawing/2014/main" id="{DCECE78F-6005-4E54-B963-5154762089FD}"/>
              </a:ext>
            </a:extLst>
          </p:cNvPr>
          <p:cNvCxnSpPr>
            <a:cxnSpLocks/>
            <a:stCxn id="144" idx="3"/>
            <a:endCxn id="122" idx="1"/>
          </p:cNvCxnSpPr>
          <p:nvPr/>
        </p:nvCxnSpPr>
        <p:spPr>
          <a:xfrm flipV="1">
            <a:off x="5324252" y="3626778"/>
            <a:ext cx="766016" cy="67224"/>
          </a:xfrm>
          <a:prstGeom prst="bentConnector3">
            <a:avLst>
              <a:gd name="adj1" fmla="val 50000"/>
            </a:avLst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61" name="Google Shape;596;p33">
            <a:extLst>
              <a:ext uri="{FF2B5EF4-FFF2-40B4-BE49-F238E27FC236}">
                <a16:creationId xmlns:a16="http://schemas.microsoft.com/office/drawing/2014/main" id="{CB1A338E-D746-42DE-A40B-EA4B8FD902AD}"/>
              </a:ext>
            </a:extLst>
          </p:cNvPr>
          <p:cNvCxnSpPr>
            <a:cxnSpLocks/>
          </p:cNvCxnSpPr>
          <p:nvPr/>
        </p:nvCxnSpPr>
        <p:spPr>
          <a:xfrm flipH="1">
            <a:off x="6547220" y="3774083"/>
            <a:ext cx="1" cy="101600"/>
          </a:xfrm>
          <a:prstGeom prst="straightConnector1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65" name="Google Shape;596;p33">
            <a:extLst>
              <a:ext uri="{FF2B5EF4-FFF2-40B4-BE49-F238E27FC236}">
                <a16:creationId xmlns:a16="http://schemas.microsoft.com/office/drawing/2014/main" id="{D0CDE3A5-BAE7-448A-B8A5-D3D816F6F746}"/>
              </a:ext>
            </a:extLst>
          </p:cNvPr>
          <p:cNvCxnSpPr>
            <a:cxnSpLocks/>
            <a:stCxn id="124" idx="3"/>
            <a:endCxn id="125" idx="1"/>
          </p:cNvCxnSpPr>
          <p:nvPr/>
        </p:nvCxnSpPr>
        <p:spPr>
          <a:xfrm>
            <a:off x="6810373" y="4012073"/>
            <a:ext cx="145554" cy="0"/>
          </a:xfrm>
          <a:prstGeom prst="straightConnector1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173" name="Google Shape;1797;p56">
            <a:extLst>
              <a:ext uri="{FF2B5EF4-FFF2-40B4-BE49-F238E27FC236}">
                <a16:creationId xmlns:a16="http://schemas.microsoft.com/office/drawing/2014/main" id="{CB4E237B-3005-4FC4-B4C7-B2F107263F87}"/>
              </a:ext>
            </a:extLst>
          </p:cNvPr>
          <p:cNvSpPr/>
          <p:nvPr/>
        </p:nvSpPr>
        <p:spPr>
          <a:xfrm>
            <a:off x="6090268" y="5003651"/>
            <a:ext cx="1163400" cy="382200"/>
          </a:xfrm>
          <a:prstGeom prst="roundRect">
            <a:avLst>
              <a:gd name="adj" fmla="val 1674"/>
            </a:avLst>
          </a:prstGeom>
          <a:solidFill>
            <a:srgbClr val="FFFFFF"/>
          </a:solidFill>
          <a:ln>
            <a:noFill/>
          </a:ln>
          <a:effectLst>
            <a:outerShdw blurRad="19050" dist="6350" dir="5400000" algn="ctr" rotWithShape="0">
              <a:srgbClr val="000000">
                <a:alpha val="44710"/>
              </a:srgbClr>
            </a:outerShdw>
          </a:effectLst>
        </p:spPr>
        <p:txBody>
          <a:bodyPr spcFirstLastPara="1" wrap="square" lIns="429750" tIns="73150" rIns="45700" bIns="73150" anchor="ctr" anchorCtr="0">
            <a:noAutofit/>
          </a:bodyPr>
          <a:lstStyle/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50" dirty="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Google API</a:t>
            </a:r>
          </a:p>
          <a:p>
            <a:pPr marL="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Font typeface="Roboto"/>
              <a:buNone/>
            </a:pPr>
            <a:r>
              <a:rPr lang="en-US" sz="700" dirty="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Cloud Platform</a:t>
            </a:r>
            <a:endParaRPr sz="700" b="0" i="0" u="none" strike="noStrike" cap="none" dirty="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4" name="Google Shape;1866;p56">
            <a:extLst>
              <a:ext uri="{FF2B5EF4-FFF2-40B4-BE49-F238E27FC236}">
                <a16:creationId xmlns:a16="http://schemas.microsoft.com/office/drawing/2014/main" id="{F98F9184-DD69-469A-9899-4F2671F734A6}"/>
              </a:ext>
            </a:extLst>
          </p:cNvPr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6190318" y="5080026"/>
            <a:ext cx="229450" cy="229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" name="Google Shape;596;p33">
            <a:extLst>
              <a:ext uri="{FF2B5EF4-FFF2-40B4-BE49-F238E27FC236}">
                <a16:creationId xmlns:a16="http://schemas.microsoft.com/office/drawing/2014/main" id="{F0846705-F28A-4E15-A59E-D9AEA33FAE10}"/>
              </a:ext>
            </a:extLst>
          </p:cNvPr>
          <p:cNvCxnSpPr>
            <a:cxnSpLocks/>
          </p:cNvCxnSpPr>
          <p:nvPr/>
        </p:nvCxnSpPr>
        <p:spPr>
          <a:xfrm flipH="1">
            <a:off x="7796117" y="5309476"/>
            <a:ext cx="767587" cy="0"/>
          </a:xfrm>
          <a:prstGeom prst="straightConnector1">
            <a:avLst/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186" name="Google Shape;2887;p72">
            <a:extLst>
              <a:ext uri="{FF2B5EF4-FFF2-40B4-BE49-F238E27FC236}">
                <a16:creationId xmlns:a16="http://schemas.microsoft.com/office/drawing/2014/main" id="{244BCA02-E9C1-4571-AD82-37143AECE2DB}"/>
              </a:ext>
            </a:extLst>
          </p:cNvPr>
          <p:cNvSpPr txBox="1"/>
          <p:nvPr/>
        </p:nvSpPr>
        <p:spPr>
          <a:xfrm>
            <a:off x="8551132" y="3017830"/>
            <a:ext cx="808768" cy="261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400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75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Big Query DB</a:t>
            </a:r>
          </a:p>
        </p:txBody>
      </p:sp>
      <p:cxnSp>
        <p:nvCxnSpPr>
          <p:cNvPr id="194" name="Google Shape;596;p33">
            <a:extLst>
              <a:ext uri="{FF2B5EF4-FFF2-40B4-BE49-F238E27FC236}">
                <a16:creationId xmlns:a16="http://schemas.microsoft.com/office/drawing/2014/main" id="{5D92E7AC-DE30-4E71-B039-EF5E6172B5C8}"/>
              </a:ext>
            </a:extLst>
          </p:cNvPr>
          <p:cNvCxnSpPr>
            <a:cxnSpLocks/>
            <a:stCxn id="170" idx="1"/>
          </p:cNvCxnSpPr>
          <p:nvPr/>
        </p:nvCxnSpPr>
        <p:spPr>
          <a:xfrm flipH="1">
            <a:off x="5620136" y="5257564"/>
            <a:ext cx="366416" cy="0"/>
          </a:xfrm>
          <a:prstGeom prst="straightConnector1">
            <a:avLst/>
          </a:prstGeom>
          <a:noFill/>
          <a:ln w="12700" cap="flat" cmpd="sng">
            <a:solidFill>
              <a:srgbClr val="C52207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198" name="연결선: 꺾임 197">
            <a:extLst>
              <a:ext uri="{FF2B5EF4-FFF2-40B4-BE49-F238E27FC236}">
                <a16:creationId xmlns:a16="http://schemas.microsoft.com/office/drawing/2014/main" id="{11D6119A-EF5D-428E-82CE-CDAF916C20B8}"/>
              </a:ext>
            </a:extLst>
          </p:cNvPr>
          <p:cNvCxnSpPr>
            <a:cxnSpLocks/>
            <a:stCxn id="125" idx="3"/>
            <a:endCxn id="105" idx="1"/>
          </p:cNvCxnSpPr>
          <p:nvPr/>
        </p:nvCxnSpPr>
        <p:spPr>
          <a:xfrm>
            <a:off x="7676032" y="4012073"/>
            <a:ext cx="875102" cy="1162102"/>
          </a:xfrm>
          <a:prstGeom prst="bentConnector3">
            <a:avLst>
              <a:gd name="adj1" fmla="val 45646"/>
            </a:avLst>
          </a:prstGeom>
          <a:noFill/>
          <a:ln w="12700" cap="flat" cmpd="sng">
            <a:solidFill>
              <a:srgbClr val="4284F3"/>
            </a:solidFill>
            <a:prstDash val="solid"/>
            <a:round/>
            <a:headEnd type="none" w="sm" len="sm"/>
            <a:tailEnd type="triangle" w="sm" len="sm"/>
          </a:ln>
        </p:spPr>
      </p:cxnSp>
      <p:pic>
        <p:nvPicPr>
          <p:cNvPr id="71" name="그림 70">
            <a:extLst>
              <a:ext uri="{FF2B5EF4-FFF2-40B4-BE49-F238E27FC236}">
                <a16:creationId xmlns:a16="http://schemas.microsoft.com/office/drawing/2014/main" id="{FAE2FF72-F8C2-4AE4-8725-A9AC05473D8F}"/>
              </a:ext>
            </a:extLst>
          </p:cNvPr>
          <p:cNvPicPr>
            <a:picLocks/>
          </p:cNvPicPr>
          <p:nvPr/>
        </p:nvPicPr>
        <p:blipFill rotWithShape="1">
          <a:blip r:embed="rId18"/>
          <a:srcRect l="56809" t="111" r="1511" b="1277"/>
          <a:stretch/>
        </p:blipFill>
        <p:spPr>
          <a:xfrm>
            <a:off x="7569315" y="2320223"/>
            <a:ext cx="360000" cy="360000"/>
          </a:xfrm>
          <a:prstGeom prst="rect">
            <a:avLst/>
          </a:prstGeom>
        </p:spPr>
      </p:pic>
      <p:sp>
        <p:nvSpPr>
          <p:cNvPr id="72" name="Google Shape;3654;p86">
            <a:extLst>
              <a:ext uri="{FF2B5EF4-FFF2-40B4-BE49-F238E27FC236}">
                <a16:creationId xmlns:a16="http://schemas.microsoft.com/office/drawing/2014/main" id="{EE26F051-F16E-4B52-AED8-42482E837BE2}"/>
              </a:ext>
            </a:extLst>
          </p:cNvPr>
          <p:cNvSpPr txBox="1"/>
          <p:nvPr/>
        </p:nvSpPr>
        <p:spPr>
          <a:xfrm>
            <a:off x="8160849" y="2291408"/>
            <a:ext cx="1092300" cy="568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b="0" i="0" u="none" strike="noStrike" cap="none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Server </a:t>
            </a: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Zone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Font typeface="Roboto"/>
              <a:buNone/>
            </a:pPr>
            <a:r>
              <a:rPr lang="en-US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Flask Server</a:t>
            </a:r>
          </a:p>
        </p:txBody>
      </p:sp>
    </p:spTree>
    <p:extLst>
      <p:ext uri="{BB962C8B-B14F-4D97-AF65-F5344CB8AC3E}">
        <p14:creationId xmlns:p14="http://schemas.microsoft.com/office/powerpoint/2010/main" val="1407712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145" name="Google Shape;145;p3"/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146" name="Google Shape;146;p3"/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148" name="Google Shape;148;p3"/>
          <p:cNvSpPr txBox="1"/>
          <p:nvPr/>
        </p:nvSpPr>
        <p:spPr>
          <a:xfrm>
            <a:off x="93306" y="867747"/>
            <a:ext cx="374749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 (구성원 및 역할)</a:t>
            </a:r>
            <a:endParaRPr sz="1800" b="1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55B2C68-BC39-AF21-1A67-99A11585C944}"/>
              </a:ext>
            </a:extLst>
          </p:cNvPr>
          <p:cNvGrpSpPr/>
          <p:nvPr/>
        </p:nvGrpSpPr>
        <p:grpSpPr>
          <a:xfrm>
            <a:off x="669407" y="2405271"/>
            <a:ext cx="2480096" cy="2476366"/>
            <a:chOff x="812531" y="1498475"/>
            <a:chExt cx="2480096" cy="2476366"/>
          </a:xfrm>
        </p:grpSpPr>
        <p:grpSp>
          <p:nvGrpSpPr>
            <p:cNvPr id="139" name="Google Shape;139;p3"/>
            <p:cNvGrpSpPr/>
            <p:nvPr/>
          </p:nvGrpSpPr>
          <p:grpSpPr>
            <a:xfrm>
              <a:off x="812531" y="1515100"/>
              <a:ext cx="2480096" cy="2459741"/>
              <a:chOff x="645658" y="2233385"/>
              <a:chExt cx="3218495" cy="4026140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45658" y="3576383"/>
                <a:ext cx="3218495" cy="2683142"/>
              </a:xfrm>
              <a:prstGeom prst="rect">
                <a:avLst/>
              </a:prstGeom>
              <a:solidFill>
                <a:srgbClr val="1B328F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144000" anchor="b" anchorCtr="0">
                <a:no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400" b="1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김주성</a:t>
                </a:r>
                <a:r>
                  <a:rPr lang="en-US" altLang="ko-KR" sz="1400" b="1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 </a:t>
                </a:r>
                <a:r>
                  <a:rPr lang="ko-KR" sz="1400" b="1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(팀장)</a:t>
                </a:r>
                <a:endParaRPr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데이터 </a:t>
                </a:r>
                <a:r>
                  <a:rPr lang="ko-KR" sz="10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전처리</a:t>
                </a: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통계 분석, 머신</a:t>
                </a:r>
                <a:r>
                  <a:rPr lang="en-US" alt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 </a:t>
                </a: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러닝</a:t>
                </a:r>
                <a:endParaRPr lang="en-US" altLang="ko-KR" sz="10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블로그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3"/>
                  </a:rPr>
                  <a:t>https://jay-s1.tistory.com/</a:t>
                </a:r>
                <a:endParaRPr lang="en-US" altLang="ko-KR"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깃허브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4"/>
                  </a:rPr>
                  <a:t>https://github.com/gaf21asd</a:t>
                </a:r>
                <a:endParaRPr lang="en-US" altLang="ko-KR"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45658" y="2253263"/>
                <a:ext cx="3218495" cy="2046212"/>
              </a:xfrm>
              <a:prstGeom prst="snip2DiagRect">
                <a:avLst>
                  <a:gd name="adj1" fmla="val 0"/>
                  <a:gd name="adj2" fmla="val 35417"/>
                </a:avLst>
              </a:prstGeom>
              <a:solidFill>
                <a:schemeClr val="lt1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 rot="10800000">
                <a:off x="3124308" y="2253263"/>
                <a:ext cx="739844" cy="739844"/>
              </a:xfrm>
              <a:prstGeom prst="rtTriangle">
                <a:avLst/>
              </a:prstGeom>
              <a:solidFill>
                <a:srgbClr val="00B0F0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3494229" y="2233385"/>
                <a:ext cx="346569" cy="831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174" name="Google Shape;174;p3" descr="실루엣, 예술이(가) 표시된 사진&#10;&#10;중간 신뢰도로 자동 생성된 설명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44247" y="1498475"/>
              <a:ext cx="1248704" cy="13076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1ADE92BE-3BD4-86F0-E862-FCC909210BDD}"/>
              </a:ext>
            </a:extLst>
          </p:cNvPr>
          <p:cNvGrpSpPr/>
          <p:nvPr/>
        </p:nvGrpSpPr>
        <p:grpSpPr>
          <a:xfrm>
            <a:off x="4676834" y="2429132"/>
            <a:ext cx="2480096" cy="2476366"/>
            <a:chOff x="812531" y="1498475"/>
            <a:chExt cx="2480096" cy="2476366"/>
          </a:xfrm>
        </p:grpSpPr>
        <p:grpSp>
          <p:nvGrpSpPr>
            <p:cNvPr id="5" name="Google Shape;139;p3">
              <a:extLst>
                <a:ext uri="{FF2B5EF4-FFF2-40B4-BE49-F238E27FC236}">
                  <a16:creationId xmlns:a16="http://schemas.microsoft.com/office/drawing/2014/main" id="{BA445AE2-A84C-87DE-B12C-7788E5CEAF6B}"/>
                </a:ext>
              </a:extLst>
            </p:cNvPr>
            <p:cNvGrpSpPr/>
            <p:nvPr/>
          </p:nvGrpSpPr>
          <p:grpSpPr>
            <a:xfrm>
              <a:off x="812531" y="1515100"/>
              <a:ext cx="2480096" cy="2459741"/>
              <a:chOff x="645658" y="2233385"/>
              <a:chExt cx="3218495" cy="4026140"/>
            </a:xfrm>
          </p:grpSpPr>
          <p:sp>
            <p:nvSpPr>
              <p:cNvPr id="7" name="Google Shape;140;p3">
                <a:extLst>
                  <a:ext uri="{FF2B5EF4-FFF2-40B4-BE49-F238E27FC236}">
                    <a16:creationId xmlns:a16="http://schemas.microsoft.com/office/drawing/2014/main" id="{44E86B6B-5577-BAB9-7FEE-DB03CC66E474}"/>
                  </a:ext>
                </a:extLst>
              </p:cNvPr>
              <p:cNvSpPr/>
              <p:nvPr/>
            </p:nvSpPr>
            <p:spPr>
              <a:xfrm>
                <a:off x="645658" y="3576383"/>
                <a:ext cx="3218495" cy="2683142"/>
              </a:xfrm>
              <a:prstGeom prst="rect">
                <a:avLst/>
              </a:prstGeom>
              <a:solidFill>
                <a:srgbClr val="1B328F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144000" anchor="b" anchorCtr="0">
                <a:no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b="1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Malgun Gothic"/>
                  </a:rPr>
                  <a:t>이길연</a:t>
                </a:r>
                <a:endParaRPr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데이터 전처리</a:t>
                </a:r>
                <a:r>
                  <a:rPr lang="en-US" altLang="ko-KR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</a:t>
                </a:r>
                <a:r>
                  <a:rPr lang="ko-KR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통계 분석</a:t>
                </a:r>
                <a:r>
                  <a:rPr lang="en-US" altLang="ko-KR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</a:t>
                </a:r>
                <a:r>
                  <a:rPr lang="ko-KR" altLang="en-US" sz="100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머신 러닝</a:t>
                </a:r>
                <a:endParaRPr lang="en-US" altLang="ko-KR" sz="10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블로그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6"/>
                  </a:rPr>
                  <a:t>https://ls-alt.tistory.com/</a:t>
                </a:r>
                <a:endParaRPr lang="en-US" altLang="ko-KR" sz="9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깃허브</a:t>
                </a:r>
                <a:r>
                  <a:rPr lang="en-US" altLang="ko-KR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7"/>
                  </a:rPr>
                  <a:t>https://github.com/Gil-Yeon</a:t>
                </a:r>
                <a:endParaRPr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8" name="Google Shape;141;p3">
                <a:extLst>
                  <a:ext uri="{FF2B5EF4-FFF2-40B4-BE49-F238E27FC236}">
                    <a16:creationId xmlns:a16="http://schemas.microsoft.com/office/drawing/2014/main" id="{10CBE4C8-1AE2-B3B1-9336-F23206976C49}"/>
                  </a:ext>
                </a:extLst>
              </p:cNvPr>
              <p:cNvSpPr/>
              <p:nvPr/>
            </p:nvSpPr>
            <p:spPr>
              <a:xfrm>
                <a:off x="645658" y="2253263"/>
                <a:ext cx="3218495" cy="2046212"/>
              </a:xfrm>
              <a:prstGeom prst="snip2DiagRect">
                <a:avLst>
                  <a:gd name="adj1" fmla="val 0"/>
                  <a:gd name="adj2" fmla="val 35417"/>
                </a:avLst>
              </a:prstGeom>
              <a:solidFill>
                <a:schemeClr val="lt1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9" name="Google Shape;142;p3">
                <a:extLst>
                  <a:ext uri="{FF2B5EF4-FFF2-40B4-BE49-F238E27FC236}">
                    <a16:creationId xmlns:a16="http://schemas.microsoft.com/office/drawing/2014/main" id="{82E270A6-35FC-F91A-03AA-1F78401F5233}"/>
                  </a:ext>
                </a:extLst>
              </p:cNvPr>
              <p:cNvSpPr/>
              <p:nvPr/>
            </p:nvSpPr>
            <p:spPr>
              <a:xfrm rot="10800000">
                <a:off x="3124308" y="2253263"/>
                <a:ext cx="739844" cy="739844"/>
              </a:xfrm>
              <a:prstGeom prst="rtTriangle">
                <a:avLst/>
              </a:prstGeom>
              <a:solidFill>
                <a:srgbClr val="00B0F0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0" name="Google Shape;143;p3">
                <a:extLst>
                  <a:ext uri="{FF2B5EF4-FFF2-40B4-BE49-F238E27FC236}">
                    <a16:creationId xmlns:a16="http://schemas.microsoft.com/office/drawing/2014/main" id="{7CB7ADF1-2262-89B0-9B38-1E061A08079B}"/>
                  </a:ext>
                </a:extLst>
              </p:cNvPr>
              <p:cNvSpPr/>
              <p:nvPr/>
            </p:nvSpPr>
            <p:spPr>
              <a:xfrm>
                <a:off x="3494229" y="2233385"/>
                <a:ext cx="346569" cy="831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6" name="Google Shape;174;p3" descr="실루엣, 예술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4CE9F872-24EB-DF33-B32E-4B310BA3E628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44247" y="1498475"/>
              <a:ext cx="1248704" cy="13076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8077FDC-5F25-CA6A-3A3D-C030D677BD71}"/>
              </a:ext>
            </a:extLst>
          </p:cNvPr>
          <p:cNvGrpSpPr/>
          <p:nvPr/>
        </p:nvGrpSpPr>
        <p:grpSpPr>
          <a:xfrm>
            <a:off x="9027761" y="2405271"/>
            <a:ext cx="2480096" cy="2476366"/>
            <a:chOff x="794534" y="4162741"/>
            <a:chExt cx="2480096" cy="2476366"/>
          </a:xfrm>
        </p:grpSpPr>
        <p:grpSp>
          <p:nvGrpSpPr>
            <p:cNvPr id="19" name="Google Shape;139;p3">
              <a:extLst>
                <a:ext uri="{FF2B5EF4-FFF2-40B4-BE49-F238E27FC236}">
                  <a16:creationId xmlns:a16="http://schemas.microsoft.com/office/drawing/2014/main" id="{01F8BEC4-7DFF-3607-1344-5DD8D88537FD}"/>
                </a:ext>
              </a:extLst>
            </p:cNvPr>
            <p:cNvGrpSpPr/>
            <p:nvPr/>
          </p:nvGrpSpPr>
          <p:grpSpPr>
            <a:xfrm>
              <a:off x="794534" y="4179366"/>
              <a:ext cx="2480096" cy="2459741"/>
              <a:chOff x="645658" y="2233385"/>
              <a:chExt cx="3218495" cy="4026140"/>
            </a:xfrm>
          </p:grpSpPr>
          <p:sp>
            <p:nvSpPr>
              <p:cNvPr id="21" name="Google Shape;140;p3">
                <a:extLst>
                  <a:ext uri="{FF2B5EF4-FFF2-40B4-BE49-F238E27FC236}">
                    <a16:creationId xmlns:a16="http://schemas.microsoft.com/office/drawing/2014/main" id="{F31F32D2-65B1-DA6B-A012-7B8F9B788280}"/>
                  </a:ext>
                </a:extLst>
              </p:cNvPr>
              <p:cNvSpPr/>
              <p:nvPr/>
            </p:nvSpPr>
            <p:spPr>
              <a:xfrm>
                <a:off x="645658" y="3576383"/>
                <a:ext cx="3218495" cy="2683142"/>
              </a:xfrm>
              <a:prstGeom prst="rect">
                <a:avLst/>
              </a:prstGeom>
              <a:solidFill>
                <a:srgbClr val="1B328F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144000" anchor="b" anchorCtr="0">
                <a:no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dirty="0" err="1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최선재</a:t>
                </a:r>
                <a:endParaRPr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데이터 </a:t>
                </a:r>
                <a:r>
                  <a:rPr lang="ko-KR" sz="10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전처리</a:t>
                </a:r>
                <a:r>
                  <a:rPr 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</a:t>
                </a:r>
                <a:r>
                  <a:rPr lang="ko-KR" altLang="en-US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시각화</a:t>
                </a:r>
                <a:r>
                  <a:rPr lang="en-US" altLang="ko-KR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, Web</a:t>
                </a:r>
                <a:r>
                  <a:rPr lang="ko-KR" altLang="en-US" sz="10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 연동</a:t>
                </a:r>
                <a:endParaRPr lang="en-US" altLang="ko-KR" sz="10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블로그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8"/>
                  </a:rPr>
                  <a:t>https://seonjaechoi.tistory.com/</a:t>
                </a:r>
                <a:endParaRPr lang="en-US" altLang="ko-KR"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900" dirty="0" err="1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깃허브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</a:rPr>
                  <a:t>: </a:t>
                </a:r>
                <a:r>
                  <a:rPr lang="en-US" altLang="ko-KR" sz="800" dirty="0">
                    <a:solidFill>
                      <a:srgbClr val="FFFFFF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Malgun Gothic"/>
                    <a:sym typeface="Malgun Gothic"/>
                    <a:hlinkClick r:id="rId9"/>
                  </a:rPr>
                  <a:t>https://github.com/seonjaechoi0307</a:t>
                </a:r>
                <a:endParaRPr sz="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141;p3">
                <a:extLst>
                  <a:ext uri="{FF2B5EF4-FFF2-40B4-BE49-F238E27FC236}">
                    <a16:creationId xmlns:a16="http://schemas.microsoft.com/office/drawing/2014/main" id="{939490B0-C249-D5EC-B20A-046583625A3F}"/>
                  </a:ext>
                </a:extLst>
              </p:cNvPr>
              <p:cNvSpPr/>
              <p:nvPr/>
            </p:nvSpPr>
            <p:spPr>
              <a:xfrm>
                <a:off x="645658" y="2253263"/>
                <a:ext cx="3218495" cy="2046212"/>
              </a:xfrm>
              <a:prstGeom prst="snip2DiagRect">
                <a:avLst>
                  <a:gd name="adj1" fmla="val 0"/>
                  <a:gd name="adj2" fmla="val 35417"/>
                </a:avLst>
              </a:prstGeom>
              <a:solidFill>
                <a:schemeClr val="lt1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23" name="Google Shape;142;p3">
                <a:extLst>
                  <a:ext uri="{FF2B5EF4-FFF2-40B4-BE49-F238E27FC236}">
                    <a16:creationId xmlns:a16="http://schemas.microsoft.com/office/drawing/2014/main" id="{F56798E2-2A9F-E1C8-DB78-23A875AF80A9}"/>
                  </a:ext>
                </a:extLst>
              </p:cNvPr>
              <p:cNvSpPr/>
              <p:nvPr/>
            </p:nvSpPr>
            <p:spPr>
              <a:xfrm rot="10800000">
                <a:off x="3124308" y="2253263"/>
                <a:ext cx="739844" cy="739844"/>
              </a:xfrm>
              <a:prstGeom prst="rtTriangle">
                <a:avLst/>
              </a:prstGeom>
              <a:solidFill>
                <a:srgbClr val="00B0F0"/>
              </a:solidFill>
              <a:ln w="19050" cap="flat" cmpd="sng">
                <a:solidFill>
                  <a:srgbClr val="21486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24" name="Google Shape;143;p3">
                <a:extLst>
                  <a:ext uri="{FF2B5EF4-FFF2-40B4-BE49-F238E27FC236}">
                    <a16:creationId xmlns:a16="http://schemas.microsoft.com/office/drawing/2014/main" id="{3F8964EA-EC28-70D8-EEF1-1739670B1718}"/>
                  </a:ext>
                </a:extLst>
              </p:cNvPr>
              <p:cNvSpPr/>
              <p:nvPr/>
            </p:nvSpPr>
            <p:spPr>
              <a:xfrm>
                <a:off x="3494229" y="2233385"/>
                <a:ext cx="346569" cy="831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20" name="Google Shape;174;p3" descr="실루엣, 예술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D8708B2E-5005-E312-E7BB-7CB72DB6D493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26250" y="4162741"/>
              <a:ext cx="1248704" cy="130765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03.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결과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알림 서비스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클라우드 서비스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A0FCC6E-65D2-4516-9573-0F7C21879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768" y="764815"/>
            <a:ext cx="8035441" cy="4683485"/>
          </a:xfrm>
          <a:prstGeom prst="rect">
            <a:avLst/>
          </a:prstGeom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41BF2D3A-16E6-070D-0DA4-8494DD1CC2B9}"/>
              </a:ext>
            </a:extLst>
          </p:cNvPr>
          <p:cNvCxnSpPr>
            <a:cxnSpLocks/>
          </p:cNvCxnSpPr>
          <p:nvPr/>
        </p:nvCxnSpPr>
        <p:spPr>
          <a:xfrm>
            <a:off x="753533" y="5448300"/>
            <a:ext cx="529167" cy="4741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827E13AA-5246-473F-E544-DF57CDCDD0B8}"/>
              </a:ext>
            </a:extLst>
          </p:cNvPr>
          <p:cNvCxnSpPr>
            <a:cxnSpLocks/>
          </p:cNvCxnSpPr>
          <p:nvPr/>
        </p:nvCxnSpPr>
        <p:spPr>
          <a:xfrm>
            <a:off x="4936860" y="5448299"/>
            <a:ext cx="892704" cy="4741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2854ABA-65D6-A138-A1F0-EE50D69CD355}"/>
              </a:ext>
            </a:extLst>
          </p:cNvPr>
          <p:cNvCxnSpPr>
            <a:cxnSpLocks/>
          </p:cNvCxnSpPr>
          <p:nvPr/>
        </p:nvCxnSpPr>
        <p:spPr>
          <a:xfrm>
            <a:off x="8445209" y="1193801"/>
            <a:ext cx="6860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Google Shape;316;p10">
            <a:extLst>
              <a:ext uri="{FF2B5EF4-FFF2-40B4-BE49-F238E27FC236}">
                <a16:creationId xmlns:a16="http://schemas.microsoft.com/office/drawing/2014/main" id="{33E28DA7-E794-A690-DA0E-2D54A09DAF33}"/>
              </a:ext>
            </a:extLst>
          </p:cNvPr>
          <p:cNvSpPr/>
          <p:nvPr/>
        </p:nvSpPr>
        <p:spPr>
          <a:xfrm>
            <a:off x="1282699" y="5625047"/>
            <a:ext cx="3115469" cy="59477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전체 배정번호들 중 </a:t>
            </a:r>
            <a:r>
              <a:rPr lang="en-US" altLang="ko-KR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Top 10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의 불량률 순위를 나타낸 그래프</a:t>
            </a:r>
            <a:endParaRPr lang="ko-KR" altLang="en-US" sz="12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24" name="Google Shape;316;p10">
            <a:extLst>
              <a:ext uri="{FF2B5EF4-FFF2-40B4-BE49-F238E27FC236}">
                <a16:creationId xmlns:a16="http://schemas.microsoft.com/office/drawing/2014/main" id="{8A9DA402-D2B9-25AC-1F67-B09BFD0BFA41}"/>
              </a:ext>
            </a:extLst>
          </p:cNvPr>
          <p:cNvSpPr/>
          <p:nvPr/>
        </p:nvSpPr>
        <p:spPr>
          <a:xfrm>
            <a:off x="5829563" y="5625047"/>
            <a:ext cx="3115469" cy="59477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“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박창용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”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과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“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이상수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”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의 제품 불량률 비교 →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약 </a:t>
            </a:r>
            <a:r>
              <a:rPr lang="en-US" altLang="ko-KR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60%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차이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(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숙련도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&amp;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재교육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)</a:t>
            </a:r>
            <a:endParaRPr lang="en-US" altLang="ko-KR" sz="12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27" name="Google Shape;316;p10">
            <a:extLst>
              <a:ext uri="{FF2B5EF4-FFF2-40B4-BE49-F238E27FC236}">
                <a16:creationId xmlns:a16="http://schemas.microsoft.com/office/drawing/2014/main" id="{ECA03747-96C6-63DF-395D-3C1577C7921B}"/>
              </a:ext>
            </a:extLst>
          </p:cNvPr>
          <p:cNvSpPr/>
          <p:nvPr/>
        </p:nvSpPr>
        <p:spPr>
          <a:xfrm>
            <a:off x="9131300" y="896415"/>
            <a:ext cx="2416971" cy="59477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각 배정번호를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Dropdown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에서 선택 후 </a:t>
            </a:r>
            <a:r>
              <a:rPr lang="en-US" altLang="ko-KR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KPI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확인</a:t>
            </a:r>
            <a:endParaRPr lang="en-US" altLang="ko-KR" sz="12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30" name="Google Shape;316;p10">
            <a:extLst>
              <a:ext uri="{FF2B5EF4-FFF2-40B4-BE49-F238E27FC236}">
                <a16:creationId xmlns:a16="http://schemas.microsoft.com/office/drawing/2014/main" id="{7566EB2E-ADBA-AA63-4FB5-DC0AB4AC350D}"/>
              </a:ext>
            </a:extLst>
          </p:cNvPr>
          <p:cNvSpPr/>
          <p:nvPr/>
        </p:nvSpPr>
        <p:spPr>
          <a:xfrm>
            <a:off x="8624270" y="3228667"/>
            <a:ext cx="3003725" cy="195367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해당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Dataset</a:t>
            </a: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의 시각화 및 불량률 분석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① 작업기간과 불량률 간의 상관성 ↓</a:t>
            </a:r>
            <a:endParaRPr lang="en-US" altLang="ko-KR" sz="12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② 총 수량과 불량률 간의 상관성 ↓</a:t>
            </a:r>
            <a:endParaRPr lang="en-US" altLang="ko-KR" sz="12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③ 평균 불량률에서 </a:t>
            </a:r>
            <a:r>
              <a:rPr lang="en-US" altLang="ko-KR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Spike</a:t>
            </a:r>
            <a:r>
              <a:rPr lang="ko-KR" altLang="en-US" sz="12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가 발생한 일자에 점검 필요성</a:t>
            </a:r>
            <a:endParaRPr lang="en-US" altLang="ko-KR" sz="12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4867EE0-9C1F-D6D5-2296-EF0023D6E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133" y="5625047"/>
            <a:ext cx="1631023" cy="33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CE92A7CD-5CFD-1743-442E-EE96F1F09443}"/>
              </a:ext>
            </a:extLst>
          </p:cNvPr>
          <p:cNvCxnSpPr>
            <a:cxnSpLocks/>
          </p:cNvCxnSpPr>
          <p:nvPr/>
        </p:nvCxnSpPr>
        <p:spPr>
          <a:xfrm rot="16200000" flipH="1">
            <a:off x="8384458" y="1486992"/>
            <a:ext cx="1795690" cy="16876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Google Shape;230;p6">
            <a:extLst>
              <a:ext uri="{FF2B5EF4-FFF2-40B4-BE49-F238E27FC236}">
                <a16:creationId xmlns:a16="http://schemas.microsoft.com/office/drawing/2014/main" id="{C858828F-0970-4CE4-A864-016DE68F7930}"/>
              </a:ext>
            </a:extLst>
          </p:cNvPr>
          <p:cNvSpPr txBox="1"/>
          <p:nvPr/>
        </p:nvSpPr>
        <p:spPr>
          <a:xfrm>
            <a:off x="10126133" y="5967713"/>
            <a:ext cx="1694389" cy="336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+mj-ea"/>
                <a:ea typeface="+mj-ea"/>
                <a:hlinkClick r:id="rId6"/>
              </a:rPr>
              <a:t>대시보드 </a:t>
            </a:r>
            <a:r>
              <a:rPr lang="ko-KR" altLang="en-US" b="1" dirty="0" err="1">
                <a:solidFill>
                  <a:schemeClr val="tx1"/>
                </a:solidFill>
                <a:latin typeface="+mj-ea"/>
                <a:ea typeface="+mj-ea"/>
                <a:hlinkClick r:id="rId6"/>
              </a:rPr>
              <a:t>보러가기</a:t>
            </a:r>
            <a:endParaRPr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884454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8DE99666-FD7C-4D1B-A50A-E3BF2B9BDC4E}"/>
              </a:ext>
            </a:extLst>
          </p:cNvPr>
          <p:cNvCxnSpPr>
            <a:cxnSpLocks/>
            <a:stCxn id="58" idx="3"/>
            <a:endCxn id="68" idx="1"/>
          </p:cNvCxnSpPr>
          <p:nvPr/>
        </p:nvCxnSpPr>
        <p:spPr>
          <a:xfrm>
            <a:off x="5639108" y="2253137"/>
            <a:ext cx="2016263" cy="3334949"/>
          </a:xfrm>
          <a:prstGeom prst="bentConnector3">
            <a:avLst>
              <a:gd name="adj1" fmla="val 23127"/>
            </a:avLst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5CAB7B71-55D7-46F0-AD41-0CFD122D37C7}"/>
              </a:ext>
            </a:extLst>
          </p:cNvPr>
          <p:cNvSpPr/>
          <p:nvPr/>
        </p:nvSpPr>
        <p:spPr>
          <a:xfrm>
            <a:off x="7779348" y="3345331"/>
            <a:ext cx="1140608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ko-KR" sz="1100" b="1" dirty="0" err="1">
                <a:solidFill>
                  <a:schemeClr val="tx1"/>
                </a:solidFill>
                <a:latin typeface="맑은 고딕" panose="020B0503020000020004" pitchFamily="50" charset="-127"/>
              </a:rPr>
              <a:t>kakao</a:t>
            </a:r>
            <a:endParaRPr lang="en-US" altLang="ko-KR" sz="1100" b="1" dirty="0">
              <a:solidFill>
                <a:schemeClr val="tx1"/>
              </a:solidFill>
              <a:latin typeface="맑은 고딕" panose="020B0503020000020004" pitchFamily="50" charset="-127"/>
            </a:endParaRPr>
          </a:p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</a:rPr>
              <a:t>Chat-bot</a:t>
            </a: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E72B9808-B3F6-49F6-A6C1-DEEC9BC3346A}"/>
              </a:ext>
            </a:extLst>
          </p:cNvPr>
          <p:cNvSpPr/>
          <p:nvPr/>
        </p:nvSpPr>
        <p:spPr>
          <a:xfrm>
            <a:off x="6434060" y="3345331"/>
            <a:ext cx="1051950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sym typeface="Roboto"/>
              </a:rPr>
              <a:t>GCE</a:t>
            </a:r>
          </a:p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sym typeface="Roboto"/>
              </a:rPr>
              <a:t>Flask Server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741D9318-FE92-4B0D-B929-30CB6FC07088}"/>
              </a:ext>
            </a:extLst>
          </p:cNvPr>
          <p:cNvSpPr/>
          <p:nvPr/>
        </p:nvSpPr>
        <p:spPr>
          <a:xfrm>
            <a:off x="632159" y="1557337"/>
            <a:ext cx="5235185" cy="4815440"/>
          </a:xfrm>
          <a:prstGeom prst="rect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73E60B57-857E-4A6C-B2D4-04257440FFE5}"/>
              </a:ext>
            </a:extLst>
          </p:cNvPr>
          <p:cNvSpPr/>
          <p:nvPr/>
        </p:nvSpPr>
        <p:spPr>
          <a:xfrm>
            <a:off x="9985782" y="1762228"/>
            <a:ext cx="1309091" cy="981818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3EE0F5DA-5518-4CA1-A1F3-1F23495A66CB}"/>
              </a:ext>
            </a:extLst>
          </p:cNvPr>
          <p:cNvSpPr/>
          <p:nvPr/>
        </p:nvSpPr>
        <p:spPr>
          <a:xfrm>
            <a:off x="7756805" y="1755110"/>
            <a:ext cx="1309091" cy="981818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03.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결과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알림 서비스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클라우드 서비스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클라우드 서비스 아키텍처 설계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75ADB3A-4639-42BD-84D8-39F48610917F}"/>
              </a:ext>
            </a:extLst>
          </p:cNvPr>
          <p:cNvSpPr/>
          <p:nvPr/>
        </p:nvSpPr>
        <p:spPr>
          <a:xfrm>
            <a:off x="772564" y="3462247"/>
            <a:ext cx="655205" cy="654051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CF65A3C-A7DE-4342-B0BA-FA453A3967E7}"/>
              </a:ext>
            </a:extLst>
          </p:cNvPr>
          <p:cNvSpPr/>
          <p:nvPr/>
        </p:nvSpPr>
        <p:spPr>
          <a:xfrm>
            <a:off x="2198682" y="3338359"/>
            <a:ext cx="1309091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E8032C-797A-4232-9144-4EE55145B67B}"/>
              </a:ext>
            </a:extLst>
          </p:cNvPr>
          <p:cNvSpPr/>
          <p:nvPr/>
        </p:nvSpPr>
        <p:spPr>
          <a:xfrm>
            <a:off x="2045945" y="3218518"/>
            <a:ext cx="3600000" cy="2903216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pic>
        <p:nvPicPr>
          <p:cNvPr id="24" name="그래픽 23" descr="전송">
            <a:extLst>
              <a:ext uri="{FF2B5EF4-FFF2-40B4-BE49-F238E27FC236}">
                <a16:creationId xmlns:a16="http://schemas.microsoft.com/office/drawing/2014/main" id="{73DE4EEA-607F-4662-9B4B-CE418E74299D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79447" y="3661627"/>
            <a:ext cx="372679" cy="327273"/>
          </a:xfrm>
          <a:prstGeom prst="rect">
            <a:avLst/>
          </a:prstGeom>
        </p:spPr>
      </p:pic>
      <p:pic>
        <p:nvPicPr>
          <p:cNvPr id="25" name="그래픽 24" descr="전송">
            <a:extLst>
              <a:ext uri="{FF2B5EF4-FFF2-40B4-BE49-F238E27FC236}">
                <a16:creationId xmlns:a16="http://schemas.microsoft.com/office/drawing/2014/main" id="{9E805E52-F6C9-4E9C-A88E-F4408A9FDAC8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82309" y="3661627"/>
            <a:ext cx="327273" cy="327273"/>
          </a:xfrm>
          <a:prstGeom prst="rect">
            <a:avLst/>
          </a:prstGeom>
        </p:spPr>
      </p:pic>
      <p:pic>
        <p:nvPicPr>
          <p:cNvPr id="26" name="그래픽 25" descr="전송">
            <a:extLst>
              <a:ext uri="{FF2B5EF4-FFF2-40B4-BE49-F238E27FC236}">
                <a16:creationId xmlns:a16="http://schemas.microsoft.com/office/drawing/2014/main" id="{B9EA0A51-50CC-4B91-BC5C-2050521BB5D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2689591" y="4482617"/>
            <a:ext cx="327273" cy="327273"/>
          </a:xfrm>
          <a:prstGeom prst="rect">
            <a:avLst/>
          </a:prstGeom>
        </p:spPr>
      </p:pic>
      <p:pic>
        <p:nvPicPr>
          <p:cNvPr id="27" name="그래픽 26" descr="전송">
            <a:extLst>
              <a:ext uri="{FF2B5EF4-FFF2-40B4-BE49-F238E27FC236}">
                <a16:creationId xmlns:a16="http://schemas.microsoft.com/office/drawing/2014/main" id="{09D58A21-40E4-42CD-9B90-1038236B1AEE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4625582" y="4482617"/>
            <a:ext cx="327273" cy="327273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6283AC6F-A76F-44B1-BF60-8DE4FBBEE51D}"/>
              </a:ext>
            </a:extLst>
          </p:cNvPr>
          <p:cNvSpPr/>
          <p:nvPr/>
        </p:nvSpPr>
        <p:spPr>
          <a:xfrm>
            <a:off x="4134673" y="3338359"/>
            <a:ext cx="1309091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A698E91-6F57-430C-9F45-161AA2A2AB39}"/>
              </a:ext>
            </a:extLst>
          </p:cNvPr>
          <p:cNvSpPr/>
          <p:nvPr/>
        </p:nvSpPr>
        <p:spPr>
          <a:xfrm>
            <a:off x="2311403" y="4976574"/>
            <a:ext cx="3069083" cy="981818"/>
          </a:xfrm>
          <a:prstGeom prst="rect">
            <a:avLst/>
          </a:prstGeom>
          <a:solidFill>
            <a:srgbClr val="D5DBF7">
              <a:alpha val="49804"/>
            </a:srgbClr>
          </a:solidFill>
          <a:ln w="1905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grpSp>
        <p:nvGrpSpPr>
          <p:cNvPr id="32" name="그래픽 42" descr="톱니바퀴">
            <a:extLst>
              <a:ext uri="{FF2B5EF4-FFF2-40B4-BE49-F238E27FC236}">
                <a16:creationId xmlns:a16="http://schemas.microsoft.com/office/drawing/2014/main" id="{0BA7631E-03D0-479F-97EC-C7C634CEE747}"/>
              </a:ext>
            </a:extLst>
          </p:cNvPr>
          <p:cNvGrpSpPr/>
          <p:nvPr/>
        </p:nvGrpSpPr>
        <p:grpSpPr>
          <a:xfrm>
            <a:off x="4622512" y="3444247"/>
            <a:ext cx="333408" cy="403465"/>
            <a:chOff x="4472492" y="3424073"/>
            <a:chExt cx="366749" cy="443812"/>
          </a:xfrm>
          <a:solidFill>
            <a:srgbClr val="1D4999"/>
          </a:solidFill>
        </p:grpSpPr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CFE43DEA-731F-40CB-ACEE-B74373220CA1}"/>
                </a:ext>
              </a:extLst>
            </p:cNvPr>
            <p:cNvSpPr/>
            <p:nvPr/>
          </p:nvSpPr>
          <p:spPr>
            <a:xfrm>
              <a:off x="4599618" y="3424073"/>
              <a:ext cx="239624" cy="239062"/>
            </a:xfrm>
            <a:custGeom>
              <a:avLst/>
              <a:gdLst>
                <a:gd name="connsiteX0" fmla="*/ 119812 w 239624"/>
                <a:gd name="connsiteY0" fmla="*/ 162000 h 239062"/>
                <a:gd name="connsiteX1" fmla="*/ 77625 w 239624"/>
                <a:gd name="connsiteY1" fmla="*/ 119812 h 239062"/>
                <a:gd name="connsiteX2" fmla="*/ 119812 w 239624"/>
                <a:gd name="connsiteY2" fmla="*/ 77625 h 239062"/>
                <a:gd name="connsiteX3" fmla="*/ 162000 w 239624"/>
                <a:gd name="connsiteY3" fmla="*/ 119812 h 239062"/>
                <a:gd name="connsiteX4" fmla="*/ 119812 w 239624"/>
                <a:gd name="connsiteY4" fmla="*/ 162000 h 239062"/>
                <a:gd name="connsiteX5" fmla="*/ 214875 w 239624"/>
                <a:gd name="connsiteY5" fmla="*/ 93375 h 239062"/>
                <a:gd name="connsiteX6" fmla="*/ 205875 w 239624"/>
                <a:gd name="connsiteY6" fmla="*/ 71438 h 239062"/>
                <a:gd name="connsiteX7" fmla="*/ 214875 w 239624"/>
                <a:gd name="connsiteY7" fmla="*/ 45000 h 239062"/>
                <a:gd name="connsiteX8" fmla="*/ 194625 w 239624"/>
                <a:gd name="connsiteY8" fmla="*/ 24750 h 239062"/>
                <a:gd name="connsiteX9" fmla="*/ 168188 w 239624"/>
                <a:gd name="connsiteY9" fmla="*/ 33750 h 239062"/>
                <a:gd name="connsiteX10" fmla="*/ 146250 w 239624"/>
                <a:gd name="connsiteY10" fmla="*/ 24750 h 239062"/>
                <a:gd name="connsiteX11" fmla="*/ 133875 w 239624"/>
                <a:gd name="connsiteY11" fmla="*/ 0 h 239062"/>
                <a:gd name="connsiteX12" fmla="*/ 105750 w 239624"/>
                <a:gd name="connsiteY12" fmla="*/ 0 h 239062"/>
                <a:gd name="connsiteX13" fmla="*/ 93375 w 239624"/>
                <a:gd name="connsiteY13" fmla="*/ 24750 h 239062"/>
                <a:gd name="connsiteX14" fmla="*/ 71438 w 239624"/>
                <a:gd name="connsiteY14" fmla="*/ 33750 h 239062"/>
                <a:gd name="connsiteX15" fmla="*/ 45000 w 239624"/>
                <a:gd name="connsiteY15" fmla="*/ 24750 h 239062"/>
                <a:gd name="connsiteX16" fmla="*/ 24750 w 239624"/>
                <a:gd name="connsiteY16" fmla="*/ 45000 h 239062"/>
                <a:gd name="connsiteX17" fmla="*/ 33750 w 239624"/>
                <a:gd name="connsiteY17" fmla="*/ 71438 h 239062"/>
                <a:gd name="connsiteX18" fmla="*/ 24750 w 239624"/>
                <a:gd name="connsiteY18" fmla="*/ 93375 h 239062"/>
                <a:gd name="connsiteX19" fmla="*/ 0 w 239624"/>
                <a:gd name="connsiteY19" fmla="*/ 105750 h 239062"/>
                <a:gd name="connsiteX20" fmla="*/ 0 w 239624"/>
                <a:gd name="connsiteY20" fmla="*/ 133875 h 239062"/>
                <a:gd name="connsiteX21" fmla="*/ 24750 w 239624"/>
                <a:gd name="connsiteY21" fmla="*/ 146250 h 239062"/>
                <a:gd name="connsiteX22" fmla="*/ 33750 w 239624"/>
                <a:gd name="connsiteY22" fmla="*/ 168188 h 239062"/>
                <a:gd name="connsiteX23" fmla="*/ 24750 w 239624"/>
                <a:gd name="connsiteY23" fmla="*/ 194625 h 239062"/>
                <a:gd name="connsiteX24" fmla="*/ 44438 w 239624"/>
                <a:gd name="connsiteY24" fmla="*/ 214312 h 239062"/>
                <a:gd name="connsiteX25" fmla="*/ 70875 w 239624"/>
                <a:gd name="connsiteY25" fmla="*/ 205313 h 239062"/>
                <a:gd name="connsiteX26" fmla="*/ 92813 w 239624"/>
                <a:gd name="connsiteY26" fmla="*/ 214312 h 239062"/>
                <a:gd name="connsiteX27" fmla="*/ 105188 w 239624"/>
                <a:gd name="connsiteY27" fmla="*/ 239063 h 239062"/>
                <a:gd name="connsiteX28" fmla="*/ 133313 w 239624"/>
                <a:gd name="connsiteY28" fmla="*/ 239063 h 239062"/>
                <a:gd name="connsiteX29" fmla="*/ 145688 w 239624"/>
                <a:gd name="connsiteY29" fmla="*/ 214312 h 239062"/>
                <a:gd name="connsiteX30" fmla="*/ 167625 w 239624"/>
                <a:gd name="connsiteY30" fmla="*/ 205313 h 239062"/>
                <a:gd name="connsiteX31" fmla="*/ 194063 w 239624"/>
                <a:gd name="connsiteY31" fmla="*/ 214312 h 239062"/>
                <a:gd name="connsiteX32" fmla="*/ 214312 w 239624"/>
                <a:gd name="connsiteY32" fmla="*/ 194625 h 239062"/>
                <a:gd name="connsiteX33" fmla="*/ 205313 w 239624"/>
                <a:gd name="connsiteY33" fmla="*/ 168188 h 239062"/>
                <a:gd name="connsiteX34" fmla="*/ 214875 w 239624"/>
                <a:gd name="connsiteY34" fmla="*/ 146250 h 239062"/>
                <a:gd name="connsiteX35" fmla="*/ 239625 w 239624"/>
                <a:gd name="connsiteY35" fmla="*/ 133875 h 239062"/>
                <a:gd name="connsiteX36" fmla="*/ 239625 w 239624"/>
                <a:gd name="connsiteY36" fmla="*/ 105750 h 239062"/>
                <a:gd name="connsiteX37" fmla="*/ 214875 w 239624"/>
                <a:gd name="connsiteY37" fmla="*/ 93375 h 23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39624" h="239062">
                  <a:moveTo>
                    <a:pt x="119812" y="162000"/>
                  </a:moveTo>
                  <a:cubicBezTo>
                    <a:pt x="96187" y="162000"/>
                    <a:pt x="77625" y="142875"/>
                    <a:pt x="77625" y="119812"/>
                  </a:cubicBezTo>
                  <a:cubicBezTo>
                    <a:pt x="77625" y="96750"/>
                    <a:pt x="96750" y="77625"/>
                    <a:pt x="119812" y="77625"/>
                  </a:cubicBezTo>
                  <a:cubicBezTo>
                    <a:pt x="143438" y="77625"/>
                    <a:pt x="162000" y="96750"/>
                    <a:pt x="162000" y="119812"/>
                  </a:cubicBezTo>
                  <a:cubicBezTo>
                    <a:pt x="162000" y="142875"/>
                    <a:pt x="142875" y="162000"/>
                    <a:pt x="119812" y="162000"/>
                  </a:cubicBezTo>
                  <a:close/>
                  <a:moveTo>
                    <a:pt x="214875" y="93375"/>
                  </a:moveTo>
                  <a:cubicBezTo>
                    <a:pt x="212625" y="85500"/>
                    <a:pt x="209813" y="78188"/>
                    <a:pt x="205875" y="71438"/>
                  </a:cubicBezTo>
                  <a:lnTo>
                    <a:pt x="214875" y="45000"/>
                  </a:lnTo>
                  <a:lnTo>
                    <a:pt x="194625" y="24750"/>
                  </a:lnTo>
                  <a:lnTo>
                    <a:pt x="168188" y="33750"/>
                  </a:lnTo>
                  <a:cubicBezTo>
                    <a:pt x="161437" y="29813"/>
                    <a:pt x="154125" y="27000"/>
                    <a:pt x="146250" y="24750"/>
                  </a:cubicBezTo>
                  <a:lnTo>
                    <a:pt x="133875" y="0"/>
                  </a:lnTo>
                  <a:lnTo>
                    <a:pt x="105750" y="0"/>
                  </a:lnTo>
                  <a:lnTo>
                    <a:pt x="93375" y="24750"/>
                  </a:lnTo>
                  <a:cubicBezTo>
                    <a:pt x="85500" y="27000"/>
                    <a:pt x="78188" y="29813"/>
                    <a:pt x="71438" y="33750"/>
                  </a:cubicBezTo>
                  <a:lnTo>
                    <a:pt x="45000" y="24750"/>
                  </a:lnTo>
                  <a:lnTo>
                    <a:pt x="24750" y="45000"/>
                  </a:lnTo>
                  <a:lnTo>
                    <a:pt x="33750" y="71438"/>
                  </a:lnTo>
                  <a:cubicBezTo>
                    <a:pt x="29812" y="78188"/>
                    <a:pt x="27000" y="85500"/>
                    <a:pt x="24750" y="93375"/>
                  </a:cubicBezTo>
                  <a:lnTo>
                    <a:pt x="0" y="105750"/>
                  </a:lnTo>
                  <a:lnTo>
                    <a:pt x="0" y="133875"/>
                  </a:lnTo>
                  <a:lnTo>
                    <a:pt x="24750" y="146250"/>
                  </a:lnTo>
                  <a:cubicBezTo>
                    <a:pt x="27000" y="154125"/>
                    <a:pt x="29812" y="161438"/>
                    <a:pt x="33750" y="168188"/>
                  </a:cubicBezTo>
                  <a:lnTo>
                    <a:pt x="24750" y="194625"/>
                  </a:lnTo>
                  <a:lnTo>
                    <a:pt x="44438" y="214312"/>
                  </a:lnTo>
                  <a:lnTo>
                    <a:pt x="70875" y="205313"/>
                  </a:lnTo>
                  <a:cubicBezTo>
                    <a:pt x="77625" y="209250"/>
                    <a:pt x="84937" y="212063"/>
                    <a:pt x="92813" y="214312"/>
                  </a:cubicBezTo>
                  <a:lnTo>
                    <a:pt x="105188" y="239063"/>
                  </a:lnTo>
                  <a:lnTo>
                    <a:pt x="133313" y="239063"/>
                  </a:lnTo>
                  <a:lnTo>
                    <a:pt x="145688" y="214312"/>
                  </a:lnTo>
                  <a:cubicBezTo>
                    <a:pt x="153563" y="212063"/>
                    <a:pt x="160875" y="209250"/>
                    <a:pt x="167625" y="205313"/>
                  </a:cubicBezTo>
                  <a:lnTo>
                    <a:pt x="194063" y="214312"/>
                  </a:lnTo>
                  <a:lnTo>
                    <a:pt x="214312" y="194625"/>
                  </a:lnTo>
                  <a:lnTo>
                    <a:pt x="205313" y="168188"/>
                  </a:lnTo>
                  <a:cubicBezTo>
                    <a:pt x="209250" y="161438"/>
                    <a:pt x="212625" y="153563"/>
                    <a:pt x="214875" y="146250"/>
                  </a:cubicBezTo>
                  <a:lnTo>
                    <a:pt x="239625" y="133875"/>
                  </a:lnTo>
                  <a:lnTo>
                    <a:pt x="239625" y="105750"/>
                  </a:lnTo>
                  <a:lnTo>
                    <a:pt x="214875" y="93375"/>
                  </a:ln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51D0E632-66BD-42F6-ACA5-89D168C6FE30}"/>
                </a:ext>
              </a:extLst>
            </p:cNvPr>
            <p:cNvSpPr/>
            <p:nvPr/>
          </p:nvSpPr>
          <p:spPr>
            <a:xfrm>
              <a:off x="4472492" y="3628823"/>
              <a:ext cx="239625" cy="239062"/>
            </a:xfrm>
            <a:custGeom>
              <a:avLst/>
              <a:gdLst>
                <a:gd name="connsiteX0" fmla="*/ 119813 w 239625"/>
                <a:gd name="connsiteY0" fmla="*/ 162000 h 239062"/>
                <a:gd name="connsiteX1" fmla="*/ 77625 w 239625"/>
                <a:gd name="connsiteY1" fmla="*/ 119812 h 239062"/>
                <a:gd name="connsiteX2" fmla="*/ 119813 w 239625"/>
                <a:gd name="connsiteY2" fmla="*/ 77625 h 239062"/>
                <a:gd name="connsiteX3" fmla="*/ 162000 w 239625"/>
                <a:gd name="connsiteY3" fmla="*/ 119812 h 239062"/>
                <a:gd name="connsiteX4" fmla="*/ 119813 w 239625"/>
                <a:gd name="connsiteY4" fmla="*/ 162000 h 239062"/>
                <a:gd name="connsiteX5" fmla="*/ 119813 w 239625"/>
                <a:gd name="connsiteY5" fmla="*/ 162000 h 239062"/>
                <a:gd name="connsiteX6" fmla="*/ 205875 w 239625"/>
                <a:gd name="connsiteY6" fmla="*/ 71437 h 239062"/>
                <a:gd name="connsiteX7" fmla="*/ 214875 w 239625"/>
                <a:gd name="connsiteY7" fmla="*/ 45000 h 239062"/>
                <a:gd name="connsiteX8" fmla="*/ 194625 w 239625"/>
                <a:gd name="connsiteY8" fmla="*/ 24750 h 239062"/>
                <a:gd name="connsiteX9" fmla="*/ 168188 w 239625"/>
                <a:gd name="connsiteY9" fmla="*/ 33750 h 239062"/>
                <a:gd name="connsiteX10" fmla="*/ 146250 w 239625"/>
                <a:gd name="connsiteY10" fmla="*/ 24750 h 239062"/>
                <a:gd name="connsiteX11" fmla="*/ 133875 w 239625"/>
                <a:gd name="connsiteY11" fmla="*/ 0 h 239062"/>
                <a:gd name="connsiteX12" fmla="*/ 105750 w 239625"/>
                <a:gd name="connsiteY12" fmla="*/ 0 h 239062"/>
                <a:gd name="connsiteX13" fmla="*/ 93375 w 239625"/>
                <a:gd name="connsiteY13" fmla="*/ 24750 h 239062"/>
                <a:gd name="connsiteX14" fmla="*/ 71438 w 239625"/>
                <a:gd name="connsiteY14" fmla="*/ 33750 h 239062"/>
                <a:gd name="connsiteX15" fmla="*/ 45000 w 239625"/>
                <a:gd name="connsiteY15" fmla="*/ 24750 h 239062"/>
                <a:gd name="connsiteX16" fmla="*/ 25313 w 239625"/>
                <a:gd name="connsiteY16" fmla="*/ 44437 h 239062"/>
                <a:gd name="connsiteX17" fmla="*/ 33750 w 239625"/>
                <a:gd name="connsiteY17" fmla="*/ 70875 h 239062"/>
                <a:gd name="connsiteX18" fmla="*/ 24750 w 239625"/>
                <a:gd name="connsiteY18" fmla="*/ 92813 h 239062"/>
                <a:gd name="connsiteX19" fmla="*/ 0 w 239625"/>
                <a:gd name="connsiteY19" fmla="*/ 105187 h 239062"/>
                <a:gd name="connsiteX20" fmla="*/ 0 w 239625"/>
                <a:gd name="connsiteY20" fmla="*/ 133312 h 239062"/>
                <a:gd name="connsiteX21" fmla="*/ 24750 w 239625"/>
                <a:gd name="connsiteY21" fmla="*/ 145688 h 239062"/>
                <a:gd name="connsiteX22" fmla="*/ 33750 w 239625"/>
                <a:gd name="connsiteY22" fmla="*/ 167625 h 239062"/>
                <a:gd name="connsiteX23" fmla="*/ 25313 w 239625"/>
                <a:gd name="connsiteY23" fmla="*/ 194063 h 239062"/>
                <a:gd name="connsiteX24" fmla="*/ 45000 w 239625"/>
                <a:gd name="connsiteY24" fmla="*/ 213750 h 239062"/>
                <a:gd name="connsiteX25" fmla="*/ 71438 w 239625"/>
                <a:gd name="connsiteY25" fmla="*/ 205313 h 239062"/>
                <a:gd name="connsiteX26" fmla="*/ 93375 w 239625"/>
                <a:gd name="connsiteY26" fmla="*/ 214312 h 239062"/>
                <a:gd name="connsiteX27" fmla="*/ 105750 w 239625"/>
                <a:gd name="connsiteY27" fmla="*/ 239063 h 239062"/>
                <a:gd name="connsiteX28" fmla="*/ 133875 w 239625"/>
                <a:gd name="connsiteY28" fmla="*/ 239063 h 239062"/>
                <a:gd name="connsiteX29" fmla="*/ 146250 w 239625"/>
                <a:gd name="connsiteY29" fmla="*/ 214312 h 239062"/>
                <a:gd name="connsiteX30" fmla="*/ 168188 w 239625"/>
                <a:gd name="connsiteY30" fmla="*/ 205313 h 239062"/>
                <a:gd name="connsiteX31" fmla="*/ 194625 w 239625"/>
                <a:gd name="connsiteY31" fmla="*/ 214312 h 239062"/>
                <a:gd name="connsiteX32" fmla="*/ 214313 w 239625"/>
                <a:gd name="connsiteY32" fmla="*/ 194063 h 239062"/>
                <a:gd name="connsiteX33" fmla="*/ 205875 w 239625"/>
                <a:gd name="connsiteY33" fmla="*/ 168188 h 239062"/>
                <a:gd name="connsiteX34" fmla="*/ 214875 w 239625"/>
                <a:gd name="connsiteY34" fmla="*/ 146250 h 239062"/>
                <a:gd name="connsiteX35" fmla="*/ 239625 w 239625"/>
                <a:gd name="connsiteY35" fmla="*/ 133875 h 239062"/>
                <a:gd name="connsiteX36" fmla="*/ 239625 w 239625"/>
                <a:gd name="connsiteY36" fmla="*/ 105750 h 239062"/>
                <a:gd name="connsiteX37" fmla="*/ 214875 w 239625"/>
                <a:gd name="connsiteY37" fmla="*/ 93375 h 239062"/>
                <a:gd name="connsiteX38" fmla="*/ 205875 w 239625"/>
                <a:gd name="connsiteY38" fmla="*/ 71437 h 23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9625" h="239062">
                  <a:moveTo>
                    <a:pt x="119813" y="162000"/>
                  </a:moveTo>
                  <a:cubicBezTo>
                    <a:pt x="96188" y="162000"/>
                    <a:pt x="77625" y="142875"/>
                    <a:pt x="77625" y="119812"/>
                  </a:cubicBezTo>
                  <a:cubicBezTo>
                    <a:pt x="77625" y="96187"/>
                    <a:pt x="96750" y="77625"/>
                    <a:pt x="119813" y="77625"/>
                  </a:cubicBezTo>
                  <a:cubicBezTo>
                    <a:pt x="143438" y="77625"/>
                    <a:pt x="162000" y="96750"/>
                    <a:pt x="162000" y="119812"/>
                  </a:cubicBezTo>
                  <a:cubicBezTo>
                    <a:pt x="162000" y="142875"/>
                    <a:pt x="143438" y="162000"/>
                    <a:pt x="119813" y="162000"/>
                  </a:cubicBezTo>
                  <a:lnTo>
                    <a:pt x="119813" y="162000"/>
                  </a:lnTo>
                  <a:close/>
                  <a:moveTo>
                    <a:pt x="205875" y="71437"/>
                  </a:moveTo>
                  <a:lnTo>
                    <a:pt x="214875" y="45000"/>
                  </a:lnTo>
                  <a:lnTo>
                    <a:pt x="194625" y="24750"/>
                  </a:lnTo>
                  <a:lnTo>
                    <a:pt x="168188" y="33750"/>
                  </a:lnTo>
                  <a:cubicBezTo>
                    <a:pt x="161438" y="29812"/>
                    <a:pt x="153563" y="27000"/>
                    <a:pt x="146250" y="24750"/>
                  </a:cubicBezTo>
                  <a:lnTo>
                    <a:pt x="133875" y="0"/>
                  </a:lnTo>
                  <a:lnTo>
                    <a:pt x="105750" y="0"/>
                  </a:lnTo>
                  <a:lnTo>
                    <a:pt x="93375" y="24750"/>
                  </a:lnTo>
                  <a:cubicBezTo>
                    <a:pt x="85500" y="27000"/>
                    <a:pt x="78188" y="29812"/>
                    <a:pt x="71438" y="33750"/>
                  </a:cubicBezTo>
                  <a:lnTo>
                    <a:pt x="45000" y="24750"/>
                  </a:lnTo>
                  <a:lnTo>
                    <a:pt x="25313" y="44437"/>
                  </a:lnTo>
                  <a:lnTo>
                    <a:pt x="33750" y="70875"/>
                  </a:lnTo>
                  <a:cubicBezTo>
                    <a:pt x="29813" y="77625"/>
                    <a:pt x="27000" y="85500"/>
                    <a:pt x="24750" y="92813"/>
                  </a:cubicBezTo>
                  <a:lnTo>
                    <a:pt x="0" y="105187"/>
                  </a:lnTo>
                  <a:lnTo>
                    <a:pt x="0" y="133312"/>
                  </a:lnTo>
                  <a:lnTo>
                    <a:pt x="24750" y="145688"/>
                  </a:lnTo>
                  <a:cubicBezTo>
                    <a:pt x="27000" y="153562"/>
                    <a:pt x="29813" y="160875"/>
                    <a:pt x="33750" y="167625"/>
                  </a:cubicBezTo>
                  <a:lnTo>
                    <a:pt x="25313" y="194063"/>
                  </a:lnTo>
                  <a:lnTo>
                    <a:pt x="45000" y="213750"/>
                  </a:lnTo>
                  <a:lnTo>
                    <a:pt x="71438" y="205313"/>
                  </a:lnTo>
                  <a:cubicBezTo>
                    <a:pt x="78188" y="209250"/>
                    <a:pt x="85500" y="212062"/>
                    <a:pt x="93375" y="214312"/>
                  </a:cubicBezTo>
                  <a:lnTo>
                    <a:pt x="105750" y="239063"/>
                  </a:lnTo>
                  <a:lnTo>
                    <a:pt x="133875" y="239063"/>
                  </a:lnTo>
                  <a:lnTo>
                    <a:pt x="146250" y="214312"/>
                  </a:lnTo>
                  <a:cubicBezTo>
                    <a:pt x="154125" y="212062"/>
                    <a:pt x="161438" y="209250"/>
                    <a:pt x="168188" y="205313"/>
                  </a:cubicBezTo>
                  <a:lnTo>
                    <a:pt x="194625" y="214312"/>
                  </a:lnTo>
                  <a:lnTo>
                    <a:pt x="214313" y="194063"/>
                  </a:lnTo>
                  <a:lnTo>
                    <a:pt x="205875" y="168188"/>
                  </a:lnTo>
                  <a:cubicBezTo>
                    <a:pt x="209813" y="161437"/>
                    <a:pt x="212625" y="154125"/>
                    <a:pt x="214875" y="146250"/>
                  </a:cubicBezTo>
                  <a:lnTo>
                    <a:pt x="239625" y="133875"/>
                  </a:lnTo>
                  <a:lnTo>
                    <a:pt x="239625" y="105750"/>
                  </a:lnTo>
                  <a:lnTo>
                    <a:pt x="214875" y="93375"/>
                  </a:lnTo>
                  <a:cubicBezTo>
                    <a:pt x="212625" y="85500"/>
                    <a:pt x="209813" y="78187"/>
                    <a:pt x="205875" y="71437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36" name="그림 35">
            <a:extLst>
              <a:ext uri="{FF2B5EF4-FFF2-40B4-BE49-F238E27FC236}">
                <a16:creationId xmlns:a16="http://schemas.microsoft.com/office/drawing/2014/main" id="{F8D871D4-A953-4C25-88B4-CB4D29BE7B6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630087" y="5060656"/>
            <a:ext cx="446281" cy="446281"/>
          </a:xfrm>
          <a:prstGeom prst="rect">
            <a:avLst/>
          </a:prstGeom>
          <a:noFill/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EAC758F-A5A4-439F-8A09-A49E80E690D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566078" y="5068348"/>
            <a:ext cx="446281" cy="446281"/>
          </a:xfrm>
          <a:prstGeom prst="rect">
            <a:avLst/>
          </a:prstGeom>
          <a:noFill/>
        </p:spPr>
      </p:pic>
      <p:grpSp>
        <p:nvGrpSpPr>
          <p:cNvPr id="39" name="그래픽 66" descr="데이터베이스">
            <a:extLst>
              <a:ext uri="{FF2B5EF4-FFF2-40B4-BE49-F238E27FC236}">
                <a16:creationId xmlns:a16="http://schemas.microsoft.com/office/drawing/2014/main" id="{F56D2A91-E83D-4427-A2AD-AAB1B65FA129}"/>
              </a:ext>
            </a:extLst>
          </p:cNvPr>
          <p:cNvGrpSpPr/>
          <p:nvPr/>
        </p:nvGrpSpPr>
        <p:grpSpPr>
          <a:xfrm>
            <a:off x="3042764" y="3451943"/>
            <a:ext cx="286364" cy="388636"/>
            <a:chOff x="2895096" y="3432511"/>
            <a:chExt cx="315000" cy="427500"/>
          </a:xfrm>
          <a:solidFill>
            <a:srgbClr val="1D4999"/>
          </a:solidFill>
        </p:grpSpPr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83372C41-A456-4C3E-B6B3-E28F6277F4A6}"/>
                </a:ext>
              </a:extLst>
            </p:cNvPr>
            <p:cNvSpPr/>
            <p:nvPr/>
          </p:nvSpPr>
          <p:spPr>
            <a:xfrm>
              <a:off x="2895096" y="3432511"/>
              <a:ext cx="315000" cy="90000"/>
            </a:xfrm>
            <a:custGeom>
              <a:avLst/>
              <a:gdLst>
                <a:gd name="connsiteX0" fmla="*/ 315000 w 315000"/>
                <a:gd name="connsiteY0" fmla="*/ 45000 h 90000"/>
                <a:gd name="connsiteX1" fmla="*/ 157500 w 315000"/>
                <a:gd name="connsiteY1" fmla="*/ 90000 h 90000"/>
                <a:gd name="connsiteX2" fmla="*/ 0 w 315000"/>
                <a:gd name="connsiteY2" fmla="*/ 45000 h 90000"/>
                <a:gd name="connsiteX3" fmla="*/ 157500 w 315000"/>
                <a:gd name="connsiteY3" fmla="*/ 0 h 90000"/>
                <a:gd name="connsiteX4" fmla="*/ 315000 w 315000"/>
                <a:gd name="connsiteY4" fmla="*/ 4500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000" h="90000">
                  <a:moveTo>
                    <a:pt x="315000" y="45000"/>
                  </a:moveTo>
                  <a:cubicBezTo>
                    <a:pt x="315000" y="69853"/>
                    <a:pt x="244485" y="90000"/>
                    <a:pt x="157500" y="90000"/>
                  </a:cubicBezTo>
                  <a:cubicBezTo>
                    <a:pt x="70515" y="90000"/>
                    <a:pt x="0" y="69853"/>
                    <a:pt x="0" y="45000"/>
                  </a:cubicBezTo>
                  <a:cubicBezTo>
                    <a:pt x="0" y="20147"/>
                    <a:pt x="70515" y="0"/>
                    <a:pt x="157500" y="0"/>
                  </a:cubicBezTo>
                  <a:cubicBezTo>
                    <a:pt x="244485" y="0"/>
                    <a:pt x="315000" y="20147"/>
                    <a:pt x="3150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59B407AA-7A43-4367-BF59-6FAE29C392CB}"/>
                </a:ext>
              </a:extLst>
            </p:cNvPr>
            <p:cNvSpPr/>
            <p:nvPr/>
          </p:nvSpPr>
          <p:spPr>
            <a:xfrm>
              <a:off x="2895096" y="3500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3916BE50-237B-4114-8A7A-75728E4B9B2C}"/>
                </a:ext>
              </a:extLst>
            </p:cNvPr>
            <p:cNvSpPr/>
            <p:nvPr/>
          </p:nvSpPr>
          <p:spPr>
            <a:xfrm>
              <a:off x="2895096" y="36125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29D6153A-939C-43E6-922B-F0522B893009}"/>
                </a:ext>
              </a:extLst>
            </p:cNvPr>
            <p:cNvSpPr/>
            <p:nvPr/>
          </p:nvSpPr>
          <p:spPr>
            <a:xfrm>
              <a:off x="2895096" y="3725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3" name="그래픽 68" descr="데이터베이스">
            <a:extLst>
              <a:ext uri="{FF2B5EF4-FFF2-40B4-BE49-F238E27FC236}">
                <a16:creationId xmlns:a16="http://schemas.microsoft.com/office/drawing/2014/main" id="{04CAA300-4AB5-493C-8E77-D137E0C9E2C8}"/>
              </a:ext>
            </a:extLst>
          </p:cNvPr>
          <p:cNvGrpSpPr/>
          <p:nvPr/>
        </p:nvGrpSpPr>
        <p:grpSpPr>
          <a:xfrm>
            <a:off x="2386585" y="3451943"/>
            <a:ext cx="286364" cy="388636"/>
            <a:chOff x="2238917" y="3432511"/>
            <a:chExt cx="315000" cy="427500"/>
          </a:xfrm>
          <a:solidFill>
            <a:srgbClr val="1D4999"/>
          </a:solidFill>
        </p:grpSpPr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35E24578-0DDC-46DA-892A-30392918AC14}"/>
                </a:ext>
              </a:extLst>
            </p:cNvPr>
            <p:cNvSpPr/>
            <p:nvPr/>
          </p:nvSpPr>
          <p:spPr>
            <a:xfrm>
              <a:off x="2238917" y="3432511"/>
              <a:ext cx="315000" cy="90000"/>
            </a:xfrm>
            <a:custGeom>
              <a:avLst/>
              <a:gdLst>
                <a:gd name="connsiteX0" fmla="*/ 315000 w 315000"/>
                <a:gd name="connsiteY0" fmla="*/ 45000 h 90000"/>
                <a:gd name="connsiteX1" fmla="*/ 157500 w 315000"/>
                <a:gd name="connsiteY1" fmla="*/ 90000 h 90000"/>
                <a:gd name="connsiteX2" fmla="*/ 0 w 315000"/>
                <a:gd name="connsiteY2" fmla="*/ 45000 h 90000"/>
                <a:gd name="connsiteX3" fmla="*/ 157500 w 315000"/>
                <a:gd name="connsiteY3" fmla="*/ 0 h 90000"/>
                <a:gd name="connsiteX4" fmla="*/ 315000 w 315000"/>
                <a:gd name="connsiteY4" fmla="*/ 4500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000" h="90000">
                  <a:moveTo>
                    <a:pt x="315000" y="45000"/>
                  </a:moveTo>
                  <a:cubicBezTo>
                    <a:pt x="315000" y="69853"/>
                    <a:pt x="244485" y="90000"/>
                    <a:pt x="157500" y="90000"/>
                  </a:cubicBezTo>
                  <a:cubicBezTo>
                    <a:pt x="70515" y="90000"/>
                    <a:pt x="0" y="69853"/>
                    <a:pt x="0" y="45000"/>
                  </a:cubicBezTo>
                  <a:cubicBezTo>
                    <a:pt x="0" y="20147"/>
                    <a:pt x="70515" y="0"/>
                    <a:pt x="157500" y="0"/>
                  </a:cubicBezTo>
                  <a:cubicBezTo>
                    <a:pt x="244485" y="0"/>
                    <a:pt x="315000" y="20147"/>
                    <a:pt x="3150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7A1F95D-4F15-47B9-9354-33D74B79B0DE}"/>
                </a:ext>
              </a:extLst>
            </p:cNvPr>
            <p:cNvSpPr/>
            <p:nvPr/>
          </p:nvSpPr>
          <p:spPr>
            <a:xfrm>
              <a:off x="2238917" y="3500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EFCF4FB4-98E5-4352-9110-9B62F10AC7BA}"/>
                </a:ext>
              </a:extLst>
            </p:cNvPr>
            <p:cNvSpPr/>
            <p:nvPr/>
          </p:nvSpPr>
          <p:spPr>
            <a:xfrm>
              <a:off x="2238917" y="36125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A51268BB-7F49-4275-8463-E914A9DEC185}"/>
                </a:ext>
              </a:extLst>
            </p:cNvPr>
            <p:cNvSpPr/>
            <p:nvPr/>
          </p:nvSpPr>
          <p:spPr>
            <a:xfrm>
              <a:off x="2238917" y="3725011"/>
              <a:ext cx="315000" cy="135000"/>
            </a:xfrm>
            <a:custGeom>
              <a:avLst/>
              <a:gdLst>
                <a:gd name="connsiteX0" fmla="*/ 270000 w 315000"/>
                <a:gd name="connsiteY0" fmla="*/ 90000 h 135000"/>
                <a:gd name="connsiteX1" fmla="*/ 258750 w 315000"/>
                <a:gd name="connsiteY1" fmla="*/ 78750 h 135000"/>
                <a:gd name="connsiteX2" fmla="*/ 270000 w 315000"/>
                <a:gd name="connsiteY2" fmla="*/ 67500 h 135000"/>
                <a:gd name="connsiteX3" fmla="*/ 281250 w 315000"/>
                <a:gd name="connsiteY3" fmla="*/ 78750 h 135000"/>
                <a:gd name="connsiteX4" fmla="*/ 270000 w 315000"/>
                <a:gd name="connsiteY4" fmla="*/ 90000 h 135000"/>
                <a:gd name="connsiteX5" fmla="*/ 157500 w 315000"/>
                <a:gd name="connsiteY5" fmla="*/ 45000 h 135000"/>
                <a:gd name="connsiteX6" fmla="*/ 0 w 315000"/>
                <a:gd name="connsiteY6" fmla="*/ 0 h 135000"/>
                <a:gd name="connsiteX7" fmla="*/ 0 w 315000"/>
                <a:gd name="connsiteY7" fmla="*/ 90000 h 135000"/>
                <a:gd name="connsiteX8" fmla="*/ 157500 w 315000"/>
                <a:gd name="connsiteY8" fmla="*/ 135000 h 135000"/>
                <a:gd name="connsiteX9" fmla="*/ 315000 w 315000"/>
                <a:gd name="connsiteY9" fmla="*/ 90000 h 135000"/>
                <a:gd name="connsiteX10" fmla="*/ 315000 w 315000"/>
                <a:gd name="connsiteY10" fmla="*/ 0 h 135000"/>
                <a:gd name="connsiteX11" fmla="*/ 157500 w 315000"/>
                <a:gd name="connsiteY11" fmla="*/ 4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5000" h="135000">
                  <a:moveTo>
                    <a:pt x="270000" y="90000"/>
                  </a:moveTo>
                  <a:cubicBezTo>
                    <a:pt x="263250" y="90000"/>
                    <a:pt x="258750" y="85500"/>
                    <a:pt x="258750" y="78750"/>
                  </a:cubicBezTo>
                  <a:cubicBezTo>
                    <a:pt x="258750" y="72000"/>
                    <a:pt x="263250" y="67500"/>
                    <a:pt x="270000" y="67500"/>
                  </a:cubicBezTo>
                  <a:cubicBezTo>
                    <a:pt x="276750" y="67500"/>
                    <a:pt x="281250" y="72000"/>
                    <a:pt x="281250" y="78750"/>
                  </a:cubicBezTo>
                  <a:cubicBezTo>
                    <a:pt x="281250" y="85500"/>
                    <a:pt x="276750" y="90000"/>
                    <a:pt x="270000" y="90000"/>
                  </a:cubicBezTo>
                  <a:close/>
                  <a:moveTo>
                    <a:pt x="157500" y="45000"/>
                  </a:moveTo>
                  <a:cubicBezTo>
                    <a:pt x="70875" y="45000"/>
                    <a:pt x="0" y="24750"/>
                    <a:pt x="0" y="0"/>
                  </a:cubicBezTo>
                  <a:lnTo>
                    <a:pt x="0" y="90000"/>
                  </a:lnTo>
                  <a:cubicBezTo>
                    <a:pt x="0" y="114750"/>
                    <a:pt x="70875" y="135000"/>
                    <a:pt x="157500" y="135000"/>
                  </a:cubicBezTo>
                  <a:cubicBezTo>
                    <a:pt x="244125" y="135000"/>
                    <a:pt x="315000" y="114750"/>
                    <a:pt x="315000" y="90000"/>
                  </a:cubicBezTo>
                  <a:lnTo>
                    <a:pt x="315000" y="0"/>
                  </a:lnTo>
                  <a:cubicBezTo>
                    <a:pt x="315000" y="24750"/>
                    <a:pt x="244125" y="45000"/>
                    <a:pt x="157500" y="45000"/>
                  </a:cubicBezTo>
                  <a:close/>
                </a:path>
              </a:pathLst>
            </a:custGeom>
            <a:grpFill/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A902240-306F-47A4-8522-D0BDA8C5F992}"/>
              </a:ext>
            </a:extLst>
          </p:cNvPr>
          <p:cNvSpPr/>
          <p:nvPr/>
        </p:nvSpPr>
        <p:spPr>
          <a:xfrm>
            <a:off x="4330017" y="1762228"/>
            <a:ext cx="1309091" cy="981818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0BD7BBB9-AE7D-4D65-86FE-CDC90FFDBC9D}"/>
              </a:ext>
            </a:extLst>
          </p:cNvPr>
          <p:cNvCxnSpPr>
            <a:cxnSpLocks/>
            <a:endCxn id="58" idx="1"/>
          </p:cNvCxnSpPr>
          <p:nvPr/>
        </p:nvCxnSpPr>
        <p:spPr>
          <a:xfrm flipV="1">
            <a:off x="3016311" y="2253137"/>
            <a:ext cx="1313706" cy="965381"/>
          </a:xfrm>
          <a:prstGeom prst="bentConnector3">
            <a:avLst>
              <a:gd name="adj1" fmla="val -28"/>
            </a:avLst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그림 60">
            <a:extLst>
              <a:ext uri="{FF2B5EF4-FFF2-40B4-BE49-F238E27FC236}">
                <a16:creationId xmlns:a16="http://schemas.microsoft.com/office/drawing/2014/main" id="{9F5F2C15-E945-47C6-B1E5-F71383ABA0D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67363" y="1804457"/>
            <a:ext cx="446281" cy="446281"/>
          </a:xfrm>
          <a:prstGeom prst="rect">
            <a:avLst/>
          </a:prstGeom>
        </p:spPr>
      </p:pic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B272C25A-AEAC-40B9-8A99-1133DF71D65B}"/>
              </a:ext>
            </a:extLst>
          </p:cNvPr>
          <p:cNvCxnSpPr>
            <a:cxnSpLocks/>
            <a:stCxn id="58" idx="3"/>
            <a:endCxn id="112" idx="1"/>
          </p:cNvCxnSpPr>
          <p:nvPr/>
        </p:nvCxnSpPr>
        <p:spPr>
          <a:xfrm flipV="1">
            <a:off x="5639108" y="2246019"/>
            <a:ext cx="2117697" cy="7118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EDDC1F5-BD3D-4BFE-AF60-81A16E6610B7}"/>
              </a:ext>
            </a:extLst>
          </p:cNvPr>
          <p:cNvSpPr/>
          <p:nvPr/>
        </p:nvSpPr>
        <p:spPr>
          <a:xfrm>
            <a:off x="6324657" y="3191617"/>
            <a:ext cx="2721387" cy="1303048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F2159284-6D8B-4612-B0B3-5246E8F386CD}"/>
              </a:ext>
            </a:extLst>
          </p:cNvPr>
          <p:cNvSpPr/>
          <p:nvPr/>
        </p:nvSpPr>
        <p:spPr>
          <a:xfrm>
            <a:off x="7655371" y="5054438"/>
            <a:ext cx="1392667" cy="1067295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4737677D-A4BA-4C68-9AC5-3A1C1EC07575}"/>
              </a:ext>
            </a:extLst>
          </p:cNvPr>
          <p:cNvSpPr/>
          <p:nvPr/>
        </p:nvSpPr>
        <p:spPr>
          <a:xfrm>
            <a:off x="9792275" y="3189390"/>
            <a:ext cx="1715617" cy="1595203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70971677-FBA2-49E6-B64A-E06288955184}"/>
              </a:ext>
            </a:extLst>
          </p:cNvPr>
          <p:cNvCxnSpPr>
            <a:cxnSpLocks/>
            <a:stCxn id="66" idx="3"/>
          </p:cNvCxnSpPr>
          <p:nvPr/>
        </p:nvCxnSpPr>
        <p:spPr>
          <a:xfrm>
            <a:off x="9046044" y="3843141"/>
            <a:ext cx="744692" cy="4958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CFDB0D42-830C-438D-9178-80477E8DCFFD}"/>
              </a:ext>
            </a:extLst>
          </p:cNvPr>
          <p:cNvCxnSpPr>
            <a:cxnSpLocks/>
            <a:stCxn id="112" idx="3"/>
            <a:endCxn id="113" idx="1"/>
          </p:cNvCxnSpPr>
          <p:nvPr/>
        </p:nvCxnSpPr>
        <p:spPr>
          <a:xfrm>
            <a:off x="9065896" y="2246019"/>
            <a:ext cx="919886" cy="7118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Google Shape;349;p11">
            <a:extLst>
              <a:ext uri="{FF2B5EF4-FFF2-40B4-BE49-F238E27FC236}">
                <a16:creationId xmlns:a16="http://schemas.microsoft.com/office/drawing/2014/main" id="{B41E9EE5-0D17-45D0-B748-CEB0FF9CC2EF}"/>
              </a:ext>
            </a:extLst>
          </p:cNvPr>
          <p:cNvSpPr txBox="1"/>
          <p:nvPr/>
        </p:nvSpPr>
        <p:spPr>
          <a:xfrm>
            <a:off x="2341564" y="5674956"/>
            <a:ext cx="102332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Device info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80" name="Google Shape;349;p11">
            <a:extLst>
              <a:ext uri="{FF2B5EF4-FFF2-40B4-BE49-F238E27FC236}">
                <a16:creationId xmlns:a16="http://schemas.microsoft.com/office/drawing/2014/main" id="{A2702D5D-ACB8-4777-9BF8-70B3C36AB76A}"/>
              </a:ext>
            </a:extLst>
          </p:cNvPr>
          <p:cNvSpPr txBox="1"/>
          <p:nvPr/>
        </p:nvSpPr>
        <p:spPr>
          <a:xfrm>
            <a:off x="4319289" y="5640759"/>
            <a:ext cx="930295" cy="27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81" name="Google Shape;349;p11">
            <a:extLst>
              <a:ext uri="{FF2B5EF4-FFF2-40B4-BE49-F238E27FC236}">
                <a16:creationId xmlns:a16="http://schemas.microsoft.com/office/drawing/2014/main" id="{5B2CCD32-128A-457C-902E-241EF3A5B177}"/>
              </a:ext>
            </a:extLst>
          </p:cNvPr>
          <p:cNvSpPr txBox="1"/>
          <p:nvPr/>
        </p:nvSpPr>
        <p:spPr>
          <a:xfrm>
            <a:off x="4326023" y="5674956"/>
            <a:ext cx="93029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Policies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82" name="그림 81">
            <a:extLst>
              <a:ext uri="{FF2B5EF4-FFF2-40B4-BE49-F238E27FC236}">
                <a16:creationId xmlns:a16="http://schemas.microsoft.com/office/drawing/2014/main" id="{0C61BD0B-5961-48B2-983A-DA398E69DFA7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39207" y="1879366"/>
            <a:ext cx="446281" cy="446281"/>
          </a:xfrm>
          <a:prstGeom prst="rect">
            <a:avLst/>
          </a:prstGeom>
        </p:spPr>
      </p:pic>
      <p:pic>
        <p:nvPicPr>
          <p:cNvPr id="83" name="그림 82">
            <a:extLst>
              <a:ext uri="{FF2B5EF4-FFF2-40B4-BE49-F238E27FC236}">
                <a16:creationId xmlns:a16="http://schemas.microsoft.com/office/drawing/2014/main" id="{593D3EE5-455E-4296-B39A-12ECC4E0C2AF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28243" y="3413605"/>
            <a:ext cx="446281" cy="446281"/>
          </a:xfrm>
          <a:prstGeom prst="rect">
            <a:avLst/>
          </a:prstGeom>
        </p:spPr>
      </p:pic>
      <p:sp>
        <p:nvSpPr>
          <p:cNvPr id="84" name="Google Shape;349;p11">
            <a:extLst>
              <a:ext uri="{FF2B5EF4-FFF2-40B4-BE49-F238E27FC236}">
                <a16:creationId xmlns:a16="http://schemas.microsoft.com/office/drawing/2014/main" id="{E8A85A2D-7F8E-4171-BC26-F88C91FCFA01}"/>
              </a:ext>
            </a:extLst>
          </p:cNvPr>
          <p:cNvSpPr txBox="1"/>
          <p:nvPr/>
        </p:nvSpPr>
        <p:spPr>
          <a:xfrm>
            <a:off x="2198683" y="4038230"/>
            <a:ext cx="1309089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MQTT broker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85" name="Google Shape;349;p11">
            <a:extLst>
              <a:ext uri="{FF2B5EF4-FFF2-40B4-BE49-F238E27FC236}">
                <a16:creationId xmlns:a16="http://schemas.microsoft.com/office/drawing/2014/main" id="{E819017C-CC2E-4DC0-B614-44B48F57B217}"/>
              </a:ext>
            </a:extLst>
          </p:cNvPr>
          <p:cNvSpPr txBox="1"/>
          <p:nvPr/>
        </p:nvSpPr>
        <p:spPr>
          <a:xfrm>
            <a:off x="4138400" y="4038230"/>
            <a:ext cx="1305542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Rule </a:t>
            </a: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Engine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86" name="그림 85">
            <a:extLst>
              <a:ext uri="{FF2B5EF4-FFF2-40B4-BE49-F238E27FC236}">
                <a16:creationId xmlns:a16="http://schemas.microsoft.com/office/drawing/2014/main" id="{7BB7CBDE-DFD8-4D48-82E1-74FE5C959C2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50487" y="1803166"/>
            <a:ext cx="446281" cy="446281"/>
          </a:xfrm>
          <a:prstGeom prst="rect">
            <a:avLst/>
          </a:prstGeom>
          <a:noFill/>
        </p:spPr>
      </p:pic>
      <p:pic>
        <p:nvPicPr>
          <p:cNvPr id="87" name="그림 86">
            <a:extLst>
              <a:ext uri="{FF2B5EF4-FFF2-40B4-BE49-F238E27FC236}">
                <a16:creationId xmlns:a16="http://schemas.microsoft.com/office/drawing/2014/main" id="{9F821EF5-2502-497F-B7C1-76C3C0D96CEE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47796" y="5093662"/>
            <a:ext cx="446281" cy="446281"/>
          </a:xfrm>
          <a:prstGeom prst="rect">
            <a:avLst/>
          </a:prstGeom>
        </p:spPr>
      </p:pic>
      <p:sp>
        <p:nvSpPr>
          <p:cNvPr id="88" name="Google Shape;349;p11">
            <a:extLst>
              <a:ext uri="{FF2B5EF4-FFF2-40B4-BE49-F238E27FC236}">
                <a16:creationId xmlns:a16="http://schemas.microsoft.com/office/drawing/2014/main" id="{C8D7E5BC-4643-4541-873C-3216A6FD0248}"/>
              </a:ext>
            </a:extLst>
          </p:cNvPr>
          <p:cNvSpPr txBox="1"/>
          <p:nvPr/>
        </p:nvSpPr>
        <p:spPr>
          <a:xfrm>
            <a:off x="7653831" y="5656618"/>
            <a:ext cx="1395747" cy="391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Object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Storage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91" name="Google Shape;349;p11">
            <a:extLst>
              <a:ext uri="{FF2B5EF4-FFF2-40B4-BE49-F238E27FC236}">
                <a16:creationId xmlns:a16="http://schemas.microsoft.com/office/drawing/2014/main" id="{0F19A9BE-7DE1-40F9-A907-F66D6B412235}"/>
              </a:ext>
            </a:extLst>
          </p:cNvPr>
          <p:cNvSpPr txBox="1"/>
          <p:nvPr/>
        </p:nvSpPr>
        <p:spPr>
          <a:xfrm>
            <a:off x="9985781" y="2409193"/>
            <a:ext cx="1309091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Tableau</a:t>
            </a:r>
          </a:p>
        </p:txBody>
      </p:sp>
      <p:sp>
        <p:nvSpPr>
          <p:cNvPr id="92" name="Google Shape;349;p11">
            <a:extLst>
              <a:ext uri="{FF2B5EF4-FFF2-40B4-BE49-F238E27FC236}">
                <a16:creationId xmlns:a16="http://schemas.microsoft.com/office/drawing/2014/main" id="{5FACE230-051C-465E-982D-607C80CD13DD}"/>
              </a:ext>
            </a:extLst>
          </p:cNvPr>
          <p:cNvSpPr txBox="1"/>
          <p:nvPr/>
        </p:nvSpPr>
        <p:spPr>
          <a:xfrm>
            <a:off x="7756805" y="2252581"/>
            <a:ext cx="130909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Google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Big Query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93" name="Google Shape;349;p11">
            <a:extLst>
              <a:ext uri="{FF2B5EF4-FFF2-40B4-BE49-F238E27FC236}">
                <a16:creationId xmlns:a16="http://schemas.microsoft.com/office/drawing/2014/main" id="{BD064216-ACC5-43CD-AD54-07B0E7289609}"/>
              </a:ext>
            </a:extLst>
          </p:cNvPr>
          <p:cNvSpPr txBox="1"/>
          <p:nvPr/>
        </p:nvSpPr>
        <p:spPr>
          <a:xfrm>
            <a:off x="4101084" y="2306835"/>
            <a:ext cx="1722480" cy="391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Cloud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Functions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94" name="Google Shape;349;p11">
            <a:extLst>
              <a:ext uri="{FF2B5EF4-FFF2-40B4-BE49-F238E27FC236}">
                <a16:creationId xmlns:a16="http://schemas.microsoft.com/office/drawing/2014/main" id="{D375F08B-6A1C-4DD4-97EF-734CE00F7CC8}"/>
              </a:ext>
            </a:extLst>
          </p:cNvPr>
          <p:cNvSpPr txBox="1"/>
          <p:nvPr/>
        </p:nvSpPr>
        <p:spPr>
          <a:xfrm>
            <a:off x="3911650" y="2846808"/>
            <a:ext cx="1879632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 Transformation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95" name="Google Shape;349;p11">
            <a:extLst>
              <a:ext uri="{FF2B5EF4-FFF2-40B4-BE49-F238E27FC236}">
                <a16:creationId xmlns:a16="http://schemas.microsoft.com/office/drawing/2014/main" id="{4FC07F22-43CE-4FAC-8AFF-9528D0CE1766}"/>
              </a:ext>
            </a:extLst>
          </p:cNvPr>
          <p:cNvSpPr txBox="1"/>
          <p:nvPr/>
        </p:nvSpPr>
        <p:spPr>
          <a:xfrm>
            <a:off x="695292" y="4171505"/>
            <a:ext cx="93029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Equipment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0" name="Google Shape;349;p11">
            <a:extLst>
              <a:ext uri="{FF2B5EF4-FFF2-40B4-BE49-F238E27FC236}">
                <a16:creationId xmlns:a16="http://schemas.microsoft.com/office/drawing/2014/main" id="{B5ECE607-3520-42AA-B2D5-4F4B8C63FF2E}"/>
              </a:ext>
            </a:extLst>
          </p:cNvPr>
          <p:cNvSpPr txBox="1"/>
          <p:nvPr/>
        </p:nvSpPr>
        <p:spPr>
          <a:xfrm>
            <a:off x="5911293" y="1998909"/>
            <a:ext cx="139802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Json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2" name="Google Shape;349;p11">
            <a:extLst>
              <a:ext uri="{FF2B5EF4-FFF2-40B4-BE49-F238E27FC236}">
                <a16:creationId xmlns:a16="http://schemas.microsoft.com/office/drawing/2014/main" id="{C62A742D-7869-41B3-B5AF-F970C2F399CF}"/>
              </a:ext>
            </a:extLst>
          </p:cNvPr>
          <p:cNvSpPr txBox="1"/>
          <p:nvPr/>
        </p:nvSpPr>
        <p:spPr>
          <a:xfrm>
            <a:off x="7909857" y="1500915"/>
            <a:ext cx="1002986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Warm Data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3" name="Google Shape;349;p11">
            <a:extLst>
              <a:ext uri="{FF2B5EF4-FFF2-40B4-BE49-F238E27FC236}">
                <a16:creationId xmlns:a16="http://schemas.microsoft.com/office/drawing/2014/main" id="{3A6A6F3F-076A-42D0-B9EC-C96C50BAA2EA}"/>
              </a:ext>
            </a:extLst>
          </p:cNvPr>
          <p:cNvSpPr txBox="1"/>
          <p:nvPr/>
        </p:nvSpPr>
        <p:spPr>
          <a:xfrm>
            <a:off x="6967562" y="4580110"/>
            <a:ext cx="137406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Stream Services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4" name="Google Shape;349;p11">
            <a:extLst>
              <a:ext uri="{FF2B5EF4-FFF2-40B4-BE49-F238E27FC236}">
                <a16:creationId xmlns:a16="http://schemas.microsoft.com/office/drawing/2014/main" id="{59194B85-5F23-4AFD-BFE0-F4979F978028}"/>
              </a:ext>
            </a:extLst>
          </p:cNvPr>
          <p:cNvSpPr txBox="1"/>
          <p:nvPr/>
        </p:nvSpPr>
        <p:spPr>
          <a:xfrm>
            <a:off x="6404167" y="5699818"/>
            <a:ext cx="83992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Raw Data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Back up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5" name="Google Shape;349;p11">
            <a:extLst>
              <a:ext uri="{FF2B5EF4-FFF2-40B4-BE49-F238E27FC236}">
                <a16:creationId xmlns:a16="http://schemas.microsoft.com/office/drawing/2014/main" id="{1EAD1ADC-E86F-49AE-8854-782DB6A9FFD6}"/>
              </a:ext>
            </a:extLst>
          </p:cNvPr>
          <p:cNvSpPr txBox="1"/>
          <p:nvPr/>
        </p:nvSpPr>
        <p:spPr>
          <a:xfrm>
            <a:off x="7916366" y="6176919"/>
            <a:ext cx="870677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Cold</a:t>
            </a: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 Data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7" name="Google Shape;349;p11">
            <a:extLst>
              <a:ext uri="{FF2B5EF4-FFF2-40B4-BE49-F238E27FC236}">
                <a16:creationId xmlns:a16="http://schemas.microsoft.com/office/drawing/2014/main" id="{201E8409-2858-4B27-8AC1-4927A544DC84}"/>
              </a:ext>
            </a:extLst>
          </p:cNvPr>
          <p:cNvSpPr txBox="1"/>
          <p:nvPr/>
        </p:nvSpPr>
        <p:spPr>
          <a:xfrm>
            <a:off x="9806199" y="3976438"/>
            <a:ext cx="168776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Alarm Service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 err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Kakao</a:t>
            </a:r>
            <a:endParaRPr lang="en-US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Chat-Bot</a:t>
            </a:r>
          </a:p>
        </p:txBody>
      </p:sp>
      <p:sp>
        <p:nvSpPr>
          <p:cNvPr id="108" name="Google Shape;349;p11">
            <a:extLst>
              <a:ext uri="{FF2B5EF4-FFF2-40B4-BE49-F238E27FC236}">
                <a16:creationId xmlns:a16="http://schemas.microsoft.com/office/drawing/2014/main" id="{4B5CB135-6705-472D-9795-691A66DD1618}"/>
              </a:ext>
            </a:extLst>
          </p:cNvPr>
          <p:cNvSpPr txBox="1"/>
          <p:nvPr/>
        </p:nvSpPr>
        <p:spPr>
          <a:xfrm>
            <a:off x="1228641" y="3469582"/>
            <a:ext cx="1023325" cy="19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MQTT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09" name="Google Shape;349;p11">
            <a:extLst>
              <a:ext uri="{FF2B5EF4-FFF2-40B4-BE49-F238E27FC236}">
                <a16:creationId xmlns:a16="http://schemas.microsoft.com/office/drawing/2014/main" id="{94EDBA1A-3C25-4129-BEC6-E6E74661C517}"/>
              </a:ext>
            </a:extLst>
          </p:cNvPr>
          <p:cNvSpPr txBox="1"/>
          <p:nvPr/>
        </p:nvSpPr>
        <p:spPr>
          <a:xfrm>
            <a:off x="2045944" y="6133525"/>
            <a:ext cx="3600001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Cloud Gat</a:t>
            </a:r>
            <a:r>
              <a:rPr 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eway</a:t>
            </a: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(IoT Hub)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110" name="그림 109">
            <a:extLst>
              <a:ext uri="{FF2B5EF4-FFF2-40B4-BE49-F238E27FC236}">
                <a16:creationId xmlns:a16="http://schemas.microsoft.com/office/drawing/2014/main" id="{C8B63CC7-92BC-43BE-8F2E-EEB2257098C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169" t="1051" r="11770" b="13890"/>
          <a:stretch/>
        </p:blipFill>
        <p:spPr>
          <a:xfrm>
            <a:off x="930818" y="3620587"/>
            <a:ext cx="297521" cy="320092"/>
          </a:xfrm>
          <a:prstGeom prst="rect">
            <a:avLst/>
          </a:prstGeom>
        </p:spPr>
      </p:pic>
      <p:sp>
        <p:nvSpPr>
          <p:cNvPr id="114" name="Google Shape;349;p11">
            <a:extLst>
              <a:ext uri="{FF2B5EF4-FFF2-40B4-BE49-F238E27FC236}">
                <a16:creationId xmlns:a16="http://schemas.microsoft.com/office/drawing/2014/main" id="{19B0DF4D-9979-445C-981C-47B4D0DD3B19}"/>
              </a:ext>
            </a:extLst>
          </p:cNvPr>
          <p:cNvSpPr txBox="1"/>
          <p:nvPr/>
        </p:nvSpPr>
        <p:spPr>
          <a:xfrm>
            <a:off x="702980" y="1747256"/>
            <a:ext cx="196996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구현 불가 아키텍처 영역</a:t>
            </a:r>
            <a:endParaRPr kumimoji="0" lang="en-US" altLang="ko-KR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(</a:t>
            </a:r>
            <a:r>
              <a:rPr kumimoji="0" lang="ko-KR" altLang="en-US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가상 시나리오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)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116" name="Google Shape;2947;p72">
            <a:extLst>
              <a:ext uri="{FF2B5EF4-FFF2-40B4-BE49-F238E27FC236}">
                <a16:creationId xmlns:a16="http://schemas.microsoft.com/office/drawing/2014/main" id="{89B691A1-CC9F-4889-82ED-5752CBA44551}"/>
              </a:ext>
            </a:extLst>
          </p:cNvPr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735112" y="3451943"/>
            <a:ext cx="446400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EF78017-D096-44D1-9B2F-9BFC024915C8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56809" t="111" r="1511" b="1277"/>
          <a:stretch/>
        </p:blipFill>
        <p:spPr>
          <a:xfrm>
            <a:off x="8139046" y="3432336"/>
            <a:ext cx="446400" cy="477757"/>
          </a:xfrm>
          <a:prstGeom prst="rect">
            <a:avLst/>
          </a:prstGeom>
        </p:spPr>
      </p:pic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496E5C75-47DB-4021-A438-30133260AB61}"/>
              </a:ext>
            </a:extLst>
          </p:cNvPr>
          <p:cNvCxnSpPr>
            <a:cxnSpLocks/>
            <a:stCxn id="117" idx="3"/>
            <a:endCxn id="67" idx="1"/>
          </p:cNvCxnSpPr>
          <p:nvPr/>
        </p:nvCxnSpPr>
        <p:spPr>
          <a:xfrm>
            <a:off x="7486010" y="3836240"/>
            <a:ext cx="29333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연결선: 꺾임 118">
            <a:extLst>
              <a:ext uri="{FF2B5EF4-FFF2-40B4-BE49-F238E27FC236}">
                <a16:creationId xmlns:a16="http://schemas.microsoft.com/office/drawing/2014/main" id="{1A912445-143A-468F-B04C-6C323A77F4F6}"/>
              </a:ext>
            </a:extLst>
          </p:cNvPr>
          <p:cNvCxnSpPr>
            <a:cxnSpLocks/>
            <a:stCxn id="112" idx="2"/>
            <a:endCxn id="117" idx="0"/>
          </p:cNvCxnSpPr>
          <p:nvPr/>
        </p:nvCxnSpPr>
        <p:spPr>
          <a:xfrm rot="5400000">
            <a:off x="7381492" y="2315471"/>
            <a:ext cx="608403" cy="1451316"/>
          </a:xfrm>
          <a:prstGeom prst="bentConnector3">
            <a:avLst>
              <a:gd name="adj1" fmla="val 38753"/>
            </a:avLst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188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40663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04.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최종 결론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+mj-ea"/>
                <a:ea typeface="+mj-ea"/>
              </a:rPr>
              <a:t>분석 기대효과 및 한계점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7C3D3A8-DBF3-4228-ACE5-629DDE9129CA}"/>
              </a:ext>
            </a:extLst>
          </p:cNvPr>
          <p:cNvGrpSpPr/>
          <p:nvPr/>
        </p:nvGrpSpPr>
        <p:grpSpPr>
          <a:xfrm>
            <a:off x="767887" y="1860897"/>
            <a:ext cx="5030050" cy="4103184"/>
            <a:chOff x="606226" y="1860897"/>
            <a:chExt cx="5030050" cy="4103184"/>
          </a:xfrm>
        </p:grpSpPr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80A74B6-6B71-475E-970A-12BF8B55AFB1}"/>
                </a:ext>
              </a:extLst>
            </p:cNvPr>
            <p:cNvSpPr txBox="1"/>
            <p:nvPr/>
          </p:nvSpPr>
          <p:spPr>
            <a:xfrm>
              <a:off x="1842619" y="2559470"/>
              <a:ext cx="3730589" cy="3103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작업자의 경험 의존적인 업무환경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및 제조공정 중 제품 퀄리티를 육안으로 확인하기 어려움</a:t>
              </a: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-&gt;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AI 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기반 알고리즘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&amp;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Cloud Platform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을 통해 데이터 기반의 산업 현장 문제 해결 기대</a:t>
              </a: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사전에 설비 문제를 파악하여 현장의 작업자에게 정보를 제공하여 예지보전을 달성</a:t>
              </a: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AI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모델링 작업을 거쳐서 대략적으로 전체 공정에 대한 문제를 파악하는 것을 넘어서 구체적으로 특정한 설비의 문제를 파악</a:t>
              </a:r>
            </a:p>
          </p:txBody>
        </p:sp>
        <p:sp>
          <p:nvSpPr>
            <p:cNvPr id="116" name="사각형: 둥근 위쪽 모서리 115">
              <a:extLst>
                <a:ext uri="{FF2B5EF4-FFF2-40B4-BE49-F238E27FC236}">
                  <a16:creationId xmlns:a16="http://schemas.microsoft.com/office/drawing/2014/main" id="{DD1840C5-06E9-495B-B747-D90012CB65C8}"/>
                </a:ext>
              </a:extLst>
            </p:cNvPr>
            <p:cNvSpPr/>
            <p:nvPr/>
          </p:nvSpPr>
          <p:spPr>
            <a:xfrm rot="10800000">
              <a:off x="606226" y="2078495"/>
              <a:ext cx="5030048" cy="3885586"/>
            </a:xfrm>
            <a:prstGeom prst="round2SameRect">
              <a:avLst>
                <a:gd name="adj1" fmla="val 0"/>
                <a:gd name="adj2" fmla="val 0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7" name="사각형: 둥근 모서리 116">
              <a:extLst>
                <a:ext uri="{FF2B5EF4-FFF2-40B4-BE49-F238E27FC236}">
                  <a16:creationId xmlns:a16="http://schemas.microsoft.com/office/drawing/2014/main" id="{E334A1C9-9D51-4C11-A91B-9A757AF70CC3}"/>
                </a:ext>
              </a:extLst>
            </p:cNvPr>
            <p:cNvSpPr/>
            <p:nvPr/>
          </p:nvSpPr>
          <p:spPr>
            <a:xfrm>
              <a:off x="606228" y="1860897"/>
              <a:ext cx="5030048" cy="435198"/>
            </a:xfrm>
            <a:prstGeom prst="roundRect">
              <a:avLst/>
            </a:prstGeom>
            <a:solidFill>
              <a:srgbClr val="1B328F"/>
            </a:solidFill>
            <a:ln>
              <a:solidFill>
                <a:srgbClr val="1B328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기대 효과</a:t>
              </a:r>
            </a:p>
          </p:txBody>
        </p:sp>
        <p:pic>
          <p:nvPicPr>
            <p:cNvPr id="121" name="그래픽 120" descr="그룹 단색으로 채워진">
              <a:extLst>
                <a:ext uri="{FF2B5EF4-FFF2-40B4-BE49-F238E27FC236}">
                  <a16:creationId xmlns:a16="http://schemas.microsoft.com/office/drawing/2014/main" id="{10986995-69C4-4519-9204-02D44DBC7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50836" y="2672626"/>
              <a:ext cx="755703" cy="755703"/>
            </a:xfrm>
            <a:prstGeom prst="rect">
              <a:avLst/>
            </a:prstGeom>
          </p:spPr>
        </p:pic>
        <p:pic>
          <p:nvPicPr>
            <p:cNvPr id="122" name="그래픽 121" descr="경고 단색으로 채워진">
              <a:extLst>
                <a:ext uri="{FF2B5EF4-FFF2-40B4-BE49-F238E27FC236}">
                  <a16:creationId xmlns:a16="http://schemas.microsoft.com/office/drawing/2014/main" id="{AB9C3245-6F87-4B81-972A-820380EA6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54468" y="3846403"/>
              <a:ext cx="755703" cy="755703"/>
            </a:xfrm>
            <a:prstGeom prst="rect">
              <a:avLst/>
            </a:prstGeom>
          </p:spPr>
        </p:pic>
        <p:pic>
          <p:nvPicPr>
            <p:cNvPr id="123" name="그래픽 122" descr="핀 있는 지도 윤곽선">
              <a:extLst>
                <a:ext uri="{FF2B5EF4-FFF2-40B4-BE49-F238E27FC236}">
                  <a16:creationId xmlns:a16="http://schemas.microsoft.com/office/drawing/2014/main" id="{ABCC5FB9-2B4C-41A6-B031-D6847C7F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54468" y="4928145"/>
              <a:ext cx="755703" cy="755703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8406EF2-798D-4519-A197-AB4B90AAE3E9}"/>
              </a:ext>
            </a:extLst>
          </p:cNvPr>
          <p:cNvGrpSpPr/>
          <p:nvPr/>
        </p:nvGrpSpPr>
        <p:grpSpPr>
          <a:xfrm>
            <a:off x="6394065" y="1860898"/>
            <a:ext cx="5030050" cy="4103185"/>
            <a:chOff x="6500067" y="1860898"/>
            <a:chExt cx="5030050" cy="4103185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AF1BB5F-BA81-4614-8098-61886D3A79F0}"/>
                </a:ext>
              </a:extLst>
            </p:cNvPr>
            <p:cNvSpPr txBox="1"/>
            <p:nvPr/>
          </p:nvSpPr>
          <p:spPr>
            <a:xfrm>
              <a:off x="7703353" y="2717123"/>
              <a:ext cx="3760211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실제로 설비의 문제가 아닌</a:t>
              </a:r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예기치 못한 요인이나 원재료 자체로부터 문제가 발생했을 경우의 한계</a:t>
              </a:r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현재로선 작은 데이터 사이즈로 인한 모델의 성능 저하 및 </a:t>
              </a:r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Overfitting </a:t>
              </a:r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가능성</a:t>
              </a:r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9" name="사각형: 둥근 위쪽 모서리 118">
              <a:extLst>
                <a:ext uri="{FF2B5EF4-FFF2-40B4-BE49-F238E27FC236}">
                  <a16:creationId xmlns:a16="http://schemas.microsoft.com/office/drawing/2014/main" id="{A7171EB1-B284-478B-97ED-4E7298815D65}"/>
                </a:ext>
              </a:extLst>
            </p:cNvPr>
            <p:cNvSpPr/>
            <p:nvPr/>
          </p:nvSpPr>
          <p:spPr>
            <a:xfrm rot="10800000">
              <a:off x="6500067" y="2078496"/>
              <a:ext cx="5030048" cy="3885587"/>
            </a:xfrm>
            <a:prstGeom prst="round2SameRect">
              <a:avLst>
                <a:gd name="adj1" fmla="val 0"/>
                <a:gd name="adj2" fmla="val 0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20" name="사각형: 둥근 모서리 119">
              <a:extLst>
                <a:ext uri="{FF2B5EF4-FFF2-40B4-BE49-F238E27FC236}">
                  <a16:creationId xmlns:a16="http://schemas.microsoft.com/office/drawing/2014/main" id="{96CB3DA4-D7E1-464A-871C-E4B74B6C8A76}"/>
                </a:ext>
              </a:extLst>
            </p:cNvPr>
            <p:cNvSpPr/>
            <p:nvPr/>
          </p:nvSpPr>
          <p:spPr>
            <a:xfrm>
              <a:off x="6500069" y="1860898"/>
              <a:ext cx="5030048" cy="435198"/>
            </a:xfrm>
            <a:prstGeom prst="roundRect">
              <a:avLst/>
            </a:prstGeom>
            <a:solidFill>
              <a:srgbClr val="1B328F"/>
            </a:solidFill>
            <a:ln>
              <a:solidFill>
                <a:srgbClr val="1B328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FFFF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한계점</a:t>
              </a:r>
            </a:p>
          </p:txBody>
        </p:sp>
        <p:pic>
          <p:nvPicPr>
            <p:cNvPr id="124" name="그림 123">
              <a:extLst>
                <a:ext uri="{FF2B5EF4-FFF2-40B4-BE49-F238E27FC236}">
                  <a16:creationId xmlns:a16="http://schemas.microsoft.com/office/drawing/2014/main" id="{9FB79ADB-591B-4593-8066-7C22E6141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09602" y="2764130"/>
              <a:ext cx="755703" cy="755703"/>
            </a:xfrm>
            <a:prstGeom prst="rect">
              <a:avLst/>
            </a:prstGeom>
          </p:spPr>
        </p:pic>
        <p:pic>
          <p:nvPicPr>
            <p:cNvPr id="125" name="그림 124">
              <a:extLst>
                <a:ext uri="{FF2B5EF4-FFF2-40B4-BE49-F238E27FC236}">
                  <a16:creationId xmlns:a16="http://schemas.microsoft.com/office/drawing/2014/main" id="{4F85A970-38DF-40DA-B161-399206E6E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30831" y="4354296"/>
              <a:ext cx="755703" cy="755703"/>
            </a:xfrm>
            <a:prstGeom prst="rect">
              <a:avLst/>
            </a:prstGeom>
          </p:spPr>
        </p:pic>
        <p:pic>
          <p:nvPicPr>
            <p:cNvPr id="126" name="그래픽 125" descr="닫기 윤곽선">
              <a:extLst>
                <a:ext uri="{FF2B5EF4-FFF2-40B4-BE49-F238E27FC236}">
                  <a16:creationId xmlns:a16="http://schemas.microsoft.com/office/drawing/2014/main" id="{E01FC13A-8ADB-4D11-AB4C-ECCFA50087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6701947" y="4158946"/>
              <a:ext cx="1146401" cy="11464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80219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84029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05. Document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부록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참고 문헌</a:t>
            </a:r>
            <a:endParaRPr sz="1800"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" name="Google Shape;65;p14">
            <a:extLst>
              <a:ext uri="{FF2B5EF4-FFF2-40B4-BE49-F238E27FC236}">
                <a16:creationId xmlns:a16="http://schemas.microsoft.com/office/drawing/2014/main" id="{A53BF1F6-D8F9-4755-81F9-6D49C32672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3567275"/>
              </p:ext>
            </p:extLst>
          </p:nvPr>
        </p:nvGraphicFramePr>
        <p:xfrm>
          <a:off x="624114" y="2276475"/>
          <a:ext cx="10943999" cy="3879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87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8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19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6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29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No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Name(K</a:t>
                      </a:r>
                      <a:r>
                        <a:rPr lang="en-US" alt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OR</a:t>
                      </a: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D</a:t>
                      </a:r>
                      <a:r>
                        <a:rPr lang="en-US" alt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t</a:t>
                      </a: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ype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E</a:t>
                      </a:r>
                      <a:r>
                        <a:rPr 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tc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TAG_MIN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TAG_MIN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TIMESTAMP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IoT 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 데이터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초 단위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AN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배정번호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INTEGER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공정의 작업 배정번호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746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DZ1_OP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DZ2_OP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건조 온도 유지를 위한 출력량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49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DZ1_TEMP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건조로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건조로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온도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DZ2_TEMP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건조로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각 건조로 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Zone 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337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CLEAN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세정기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세정기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HDZ1_OP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소입존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68015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HDZ2_OP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소입존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온도 유지를 위한 출력량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HDZ3_OP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소입존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온도 유지를 위한 출력량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2040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HDZ4_OP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존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소입존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온도 유지를 위한 출력량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(%)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HDZ_CP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CP 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값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가스의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능력의 양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44616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13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HDZ_CPM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CP 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모니터 값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가스의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침탄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능력 모니터링 값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HDZ1_TEMP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온도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685262"/>
                  </a:ext>
                </a:extLst>
              </a:tr>
              <a:tr h="1092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15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HDZ2_TEMP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 온도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25" name="Google Shape;65;p14">
            <a:extLst>
              <a:ext uri="{FF2B5EF4-FFF2-40B4-BE49-F238E27FC236}">
                <a16:creationId xmlns:a16="http://schemas.microsoft.com/office/drawing/2014/main" id="{6F8C8FDF-75C7-4D1B-A581-970528052E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4683737"/>
              </p:ext>
            </p:extLst>
          </p:nvPr>
        </p:nvGraphicFramePr>
        <p:xfrm>
          <a:off x="623888" y="1016363"/>
          <a:ext cx="3240000" cy="72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7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5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테이블</a:t>
                      </a:r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종류</a:t>
                      </a:r>
                      <a:endParaRPr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database.data</a:t>
                      </a:r>
                      <a:endParaRPr sz="11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정의</a:t>
                      </a:r>
                      <a:endParaRPr 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열처리 뿌리금형 설비 데이터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CE8556-5F9D-474D-A6F2-8A4FE018D748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002136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05. Document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부록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참고 문헌</a:t>
            </a:r>
            <a:endParaRPr sz="1800"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" name="Google Shape;65;p14">
            <a:extLst>
              <a:ext uri="{FF2B5EF4-FFF2-40B4-BE49-F238E27FC236}">
                <a16:creationId xmlns:a16="http://schemas.microsoft.com/office/drawing/2014/main" id="{6F8C8FDF-75C7-4D1B-A581-970528052E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4049714"/>
              </p:ext>
            </p:extLst>
          </p:nvPr>
        </p:nvGraphicFramePr>
        <p:xfrm>
          <a:off x="623888" y="1016363"/>
          <a:ext cx="3240000" cy="72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7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5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테이블 종류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database.data</a:t>
                      </a:r>
                      <a:endParaRPr lang="en-US" altLang="ko-KR" sz="11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정의</a:t>
                      </a:r>
                      <a:endParaRPr 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열처리 뿌리금형 설비 데이터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CE8556-5F9D-474D-A6F2-8A4FE018D748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aphicFrame>
        <p:nvGraphicFramePr>
          <p:cNvPr id="27" name="Google Shape;65;p14">
            <a:extLst>
              <a:ext uri="{FF2B5EF4-FFF2-40B4-BE49-F238E27FC236}">
                <a16:creationId xmlns:a16="http://schemas.microsoft.com/office/drawing/2014/main" id="{426CB2AF-A9BA-4884-9D4C-4F09628183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7179559"/>
              </p:ext>
            </p:extLst>
          </p:nvPr>
        </p:nvGraphicFramePr>
        <p:xfrm>
          <a:off x="624114" y="2276475"/>
          <a:ext cx="10943999" cy="1723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87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8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19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6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29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No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Column Name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Column Name(KOR)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Dtype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E</a:t>
                      </a: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j-ea"/>
                          <a:ea typeface="+mj-ea"/>
                        </a:rPr>
                        <a:t>tc</a:t>
                      </a:r>
                      <a:endParaRPr sz="1400" b="1" dirty="0">
                        <a:solidFill>
                          <a:schemeClr val="lt1"/>
                        </a:solidFill>
                        <a:latin typeface="+mj-ea"/>
                        <a:ea typeface="+mj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16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HDZ3_TEMP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HDZ4_TEMP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소입로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유지를 위한 출력량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(%)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746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18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SCZ1_TEMP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 컨베이어 온도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컨베이어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19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SCZ2_TEMP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컨베이어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컨베이어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49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STZ1_TEMP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 온도 </a:t>
                      </a: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 </a:t>
                      </a: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온도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2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21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STZ2_TEMP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온도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솔트조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Zone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온도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3375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33015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05. Document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부록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참고 문헌</a:t>
            </a:r>
            <a:endParaRPr sz="1800"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CE8556-5F9D-474D-A6F2-8A4FE018D748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aphicFrame>
        <p:nvGraphicFramePr>
          <p:cNvPr id="8" name="Google Shape;65;p14">
            <a:extLst>
              <a:ext uri="{FF2B5EF4-FFF2-40B4-BE49-F238E27FC236}">
                <a16:creationId xmlns:a16="http://schemas.microsoft.com/office/drawing/2014/main" id="{405EE068-F125-468D-955B-3DAA88C5C7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1323030"/>
              </p:ext>
            </p:extLst>
          </p:nvPr>
        </p:nvGraphicFramePr>
        <p:xfrm>
          <a:off x="624114" y="2276475"/>
          <a:ext cx="10943999" cy="24421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87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8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19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6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29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417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No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Column Name(KOR)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b="1" dirty="0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Dtype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E</a:t>
                      </a:r>
                      <a:r>
                        <a:rPr lang="ko" sz="1400" b="1">
                          <a:solidFill>
                            <a:schemeClr val="lt1"/>
                          </a:solidFill>
                          <a:latin typeface="+mn-ea"/>
                          <a:ea typeface="+mn-ea"/>
                        </a:rPr>
                        <a:t>tc</a:t>
                      </a:r>
                      <a:endParaRPr sz="1400" b="1" dirty="0">
                        <a:solidFill>
                          <a:schemeClr val="lt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AN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배정번호</a:t>
                      </a:r>
                      <a:endParaRPr lang="en-US" altLang="ko-KR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INTEGER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GQ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양품수량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INTEGER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746413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BQ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불량수량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INTEGER</a:t>
                      </a:r>
                      <a:endParaRPr kumimoji="0" lang="en-US" altLang="ko-KR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TQ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총수량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INTEGER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49779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BQ Rate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불량률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FLOAT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불량수량 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/ 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총수량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* 100</a:t>
                      </a:r>
                      <a:endParaRPr lang="ko-KR" altLang="en-US" sz="1100" b="0" i="0" u="none" strike="noStrike" cap="none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DS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불량단계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STRING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불량률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 &gt;= 3 IQR 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위험</a:t>
                      </a:r>
                      <a:r>
                        <a:rPr lang="en-US" altLang="ko-KR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100" b="0" i="0" u="none" strike="noStrike" cap="none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  <a:sym typeface="Arial"/>
                        </a:rPr>
                        <a:t>이외 안전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337534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작업일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작업일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Date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작업일자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공정명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공정명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STRING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6801574"/>
                  </a:ext>
                </a:extLst>
              </a:tr>
              <a:tr h="228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설비명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설비명</a:t>
                      </a:r>
                      <a:endParaRPr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STRING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0" name="Google Shape;65;p14">
            <a:extLst>
              <a:ext uri="{FF2B5EF4-FFF2-40B4-BE49-F238E27FC236}">
                <a16:creationId xmlns:a16="http://schemas.microsoft.com/office/drawing/2014/main" id="{6250AC34-FCF2-4180-B962-00736131FF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0465153"/>
              </p:ext>
            </p:extLst>
          </p:nvPr>
        </p:nvGraphicFramePr>
        <p:xfrm>
          <a:off x="623888" y="1016363"/>
          <a:ext cx="3240000" cy="72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7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5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테이블 종류</a:t>
                      </a: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database.quality</a:t>
                      </a:r>
                      <a:endParaRPr lang="en-US" altLang="ko-KR" sz="11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정의</a:t>
                      </a:r>
                      <a:endParaRPr 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21900" marR="121900" marT="36000" marB="36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열처리 뿌리금형 품질 데이터</a:t>
                      </a:r>
                    </a:p>
                  </a:txBody>
                  <a:tcPr marL="121900" marR="121900" marT="36000" marB="36000"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72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05. Document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부록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참고 문헌</a:t>
            </a:r>
            <a:endParaRPr sz="1800"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CE8556-5F9D-474D-A6F2-8A4FE018D748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1" name="Google Shape;412;p15">
            <a:extLst>
              <a:ext uri="{FF2B5EF4-FFF2-40B4-BE49-F238E27FC236}">
                <a16:creationId xmlns:a16="http://schemas.microsoft.com/office/drawing/2014/main" id="{6CC2864C-5197-4E51-B379-FA70EEA7EDFE}"/>
              </a:ext>
            </a:extLst>
          </p:cNvPr>
          <p:cNvSpPr txBox="1"/>
          <p:nvPr/>
        </p:nvSpPr>
        <p:spPr>
          <a:xfrm>
            <a:off x="632766" y="1180761"/>
            <a:ext cx="30791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800" b="1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" name="Google Shape;425;p16">
            <a:extLst>
              <a:ext uri="{FF2B5EF4-FFF2-40B4-BE49-F238E27FC236}">
                <a16:creationId xmlns:a16="http://schemas.microsoft.com/office/drawing/2014/main" id="{40A3716B-83B6-4FE0-B19F-D6D2B5EBAB61}"/>
              </a:ext>
            </a:extLst>
          </p:cNvPr>
          <p:cNvSpPr txBox="1"/>
          <p:nvPr/>
        </p:nvSpPr>
        <p:spPr>
          <a:xfrm>
            <a:off x="632766" y="3549666"/>
            <a:ext cx="142018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800" b="1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" name="Google Shape;426;p16">
            <a:extLst>
              <a:ext uri="{FF2B5EF4-FFF2-40B4-BE49-F238E27FC236}">
                <a16:creationId xmlns:a16="http://schemas.microsoft.com/office/drawing/2014/main" id="{531529F5-9C88-4895-8BDE-2968A0A4EB1D}"/>
              </a:ext>
            </a:extLst>
          </p:cNvPr>
          <p:cNvSpPr txBox="1"/>
          <p:nvPr/>
        </p:nvSpPr>
        <p:spPr>
          <a:xfrm>
            <a:off x="632766" y="4127683"/>
            <a:ext cx="11773169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1 : </a:t>
            </a:r>
            <a:r>
              <a:rPr lang="en-US" altLang="ko-KR" sz="1000" dirty="0">
                <a:latin typeface="+mn-ea"/>
                <a:ea typeface="+mn-ea"/>
                <a:hlinkClick r:id="rId4"/>
              </a:rPr>
              <a:t>https://www.flaticon.com/kr/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2 : </a:t>
            </a:r>
            <a:r>
              <a:rPr lang="en-US" altLang="ko-KR" sz="1000" dirty="0">
                <a:latin typeface="+mn-ea"/>
                <a:ea typeface="+mn-ea"/>
                <a:hlinkClick r:id="rId5"/>
              </a:rPr>
              <a:t>https://icons8.kr/icons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3 : </a:t>
            </a:r>
            <a:r>
              <a:rPr lang="en-US" altLang="ko-KR" sz="1000" dirty="0">
                <a:latin typeface="+mn-ea"/>
                <a:ea typeface="+mn-ea"/>
                <a:hlinkClick r:id="rId6"/>
              </a:rPr>
              <a:t>https://icon-icons.com/ko/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ko-KR" altLang="en-US" sz="1000" dirty="0">
                <a:latin typeface="+mn-ea"/>
                <a:ea typeface="+mn-ea"/>
              </a:rPr>
              <a:t>무료 아이콘 제공 사이트</a:t>
            </a:r>
            <a:r>
              <a:rPr lang="en-US" altLang="ko-KR" sz="1000" dirty="0">
                <a:latin typeface="+mn-ea"/>
                <a:ea typeface="+mn-ea"/>
              </a:rPr>
              <a:t> 4 : </a:t>
            </a:r>
            <a:r>
              <a:rPr lang="en-US" altLang="ko-KR" sz="1000" dirty="0">
                <a:latin typeface="+mn-ea"/>
                <a:ea typeface="+mn-ea"/>
                <a:hlinkClick r:id="rId7"/>
              </a:rPr>
              <a:t>https://kr.freepik.com/icons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>
                <a:latin typeface="+mn-ea"/>
                <a:ea typeface="+mn-ea"/>
              </a:rPr>
              <a:t>NCP </a:t>
            </a:r>
            <a:r>
              <a:rPr lang="ko-KR" altLang="en-US" sz="1000" dirty="0">
                <a:latin typeface="+mn-ea"/>
                <a:ea typeface="+mn-ea"/>
              </a:rPr>
              <a:t>서버 구축 가이드북 </a:t>
            </a:r>
            <a:r>
              <a:rPr lang="en-US" altLang="ko-KR" sz="1000" dirty="0">
                <a:latin typeface="+mn-ea"/>
                <a:ea typeface="+mn-ea"/>
              </a:rPr>
              <a:t>: </a:t>
            </a:r>
            <a:r>
              <a:rPr lang="en-US" altLang="ko-KR" sz="1000" dirty="0">
                <a:latin typeface="+mn-ea"/>
                <a:ea typeface="+mn-ea"/>
                <a:hlinkClick r:id="rId8"/>
              </a:rPr>
              <a:t>https://guide.ncloud-docs.com/docs/ko/server-create-vpc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>
                <a:latin typeface="+mn-ea"/>
                <a:ea typeface="+mn-ea"/>
              </a:rPr>
              <a:t>NCP IoT Analysis Platform</a:t>
            </a:r>
            <a:r>
              <a:rPr lang="ko-KR" altLang="en-US" sz="1000" dirty="0">
                <a:latin typeface="+mn-ea"/>
                <a:ea typeface="+mn-ea"/>
              </a:rPr>
              <a:t> 아키텍처 도식화 </a:t>
            </a:r>
            <a:r>
              <a:rPr lang="en-US" altLang="ko-KR" sz="1000" dirty="0">
                <a:latin typeface="+mn-ea"/>
                <a:ea typeface="+mn-ea"/>
              </a:rPr>
              <a:t>: </a:t>
            </a:r>
            <a:r>
              <a:rPr lang="en-US" altLang="ko-KR" sz="1000" dirty="0">
                <a:latin typeface="+mn-ea"/>
                <a:ea typeface="+mn-ea"/>
                <a:hlinkClick r:id="rId9"/>
              </a:rPr>
              <a:t>https://www.ncloud.com/intro/architecture/23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 err="1">
                <a:latin typeface="+mn-ea"/>
                <a:ea typeface="+mn-ea"/>
              </a:rPr>
              <a:t>Kakao</a:t>
            </a:r>
            <a:r>
              <a:rPr lang="en-US" altLang="ko-KR" sz="1000" dirty="0">
                <a:latin typeface="+mn-ea"/>
                <a:ea typeface="+mn-ea"/>
              </a:rPr>
              <a:t> Talk icon : </a:t>
            </a:r>
            <a:r>
              <a:rPr lang="en-US" altLang="ko-KR" sz="1000" dirty="0">
                <a:latin typeface="+mn-ea"/>
                <a:ea typeface="+mn-ea"/>
                <a:hlinkClick r:id="rId10"/>
              </a:rPr>
              <a:t>https://mbolt.tistory.com/260</a:t>
            </a:r>
            <a:endParaRPr lang="en-US" altLang="ko-KR" sz="1000" dirty="0">
              <a:latin typeface="+mn-ea"/>
              <a:ea typeface="+mn-ea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</a:pPr>
            <a:r>
              <a:rPr lang="en-US" altLang="ko-KR" sz="1000" dirty="0">
                <a:latin typeface="+mn-ea"/>
                <a:ea typeface="+mn-ea"/>
              </a:rPr>
              <a:t>Google Cloud Platform Icon : </a:t>
            </a:r>
            <a:r>
              <a:rPr lang="en-US" altLang="ko-KR" sz="1000" dirty="0">
                <a:latin typeface="+mn-ea"/>
                <a:ea typeface="+mn-ea"/>
                <a:hlinkClick r:id="rId11"/>
              </a:rPr>
              <a:t>https://cloud.google.com/icons?hl=ko</a:t>
            </a:r>
            <a:endParaRPr lang="en-US" altLang="ko-KR" sz="1000" dirty="0">
              <a:latin typeface="+mn-ea"/>
              <a:ea typeface="+mn-ea"/>
            </a:endParaRPr>
          </a:p>
        </p:txBody>
      </p:sp>
      <p:sp>
        <p:nvSpPr>
          <p:cNvPr id="14" name="Google Shape;414;p15">
            <a:extLst>
              <a:ext uri="{FF2B5EF4-FFF2-40B4-BE49-F238E27FC236}">
                <a16:creationId xmlns:a16="http://schemas.microsoft.com/office/drawing/2014/main" id="{FEA3A31F-F79C-4E02-A8F4-33FA90B00159}"/>
              </a:ext>
            </a:extLst>
          </p:cNvPr>
          <p:cNvSpPr txBox="1"/>
          <p:nvPr/>
        </p:nvSpPr>
        <p:spPr>
          <a:xfrm>
            <a:off x="632766" y="1754966"/>
            <a:ext cx="11924523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de-DE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Zhuohan Li, Di He, Fei Tian, Wei Chen, Tao Qin, Liwei Wang, Tieyan Liu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 (2018). Towards Binary-Valued Gates for Robust LSTM Training. Proceedings of Machine Learning Research.</a:t>
            </a:r>
          </a:p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Pawan Whig, Ketan Gupta,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Nasmin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Jiwani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,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Hruthika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Jupalle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, Shama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Kouser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&amp;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Naved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Alam. (2023). A novel method for diabetes classification and prediction with </a:t>
            </a:r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Pycaret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 Springer.</a:t>
            </a:r>
            <a:endParaRPr lang="en-US" altLang="ko-KR" sz="1000" b="0" i="0" u="none" strike="noStrike" cap="none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Rahul Dey; </a:t>
            </a:r>
            <a:r>
              <a:rPr lang="en-US" altLang="ko-KR" sz="1000" b="0" i="0" u="none" strike="noStrike" cap="none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Fathi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M. Salem. (2017). Gate-variants of Gated Recurrent Unit (GRU) neural networks. IEEE.</a:t>
            </a:r>
          </a:p>
          <a:p>
            <a:pPr marL="171450" lvl="1" indent="-171450">
              <a:lnSpc>
                <a:spcPct val="150000"/>
              </a:lnSpc>
              <a:buClr>
                <a:srgbClr val="333333"/>
              </a:buClr>
              <a:buSzPts val="1000"/>
              <a:buFont typeface="Arial"/>
              <a:buChar char="•"/>
            </a:pP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JL Dossett, HE Boyer.</a:t>
            </a:r>
            <a:r>
              <a:rPr lang="ko-KR" altLang="en-US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(2006)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</a:t>
            </a:r>
            <a:r>
              <a:rPr lang="ko-KR" altLang="en-US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Practical heat treating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Journal of Real Estate Analysis, 9(2), ASM 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International</a:t>
            </a:r>
            <a:r>
              <a:rPr lang="en-US" altLang="ko-KR" sz="1000" b="0" i="0" u="none" strike="noStrike" cap="none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7526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표 15">
            <a:extLst>
              <a:ext uri="{FF2B5EF4-FFF2-40B4-BE49-F238E27FC236}">
                <a16:creationId xmlns:a16="http://schemas.microsoft.com/office/drawing/2014/main" id="{720AA803-18BF-4126-A1BB-EB43C4BD6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306568"/>
              </p:ext>
            </p:extLst>
          </p:nvPr>
        </p:nvGraphicFramePr>
        <p:xfrm>
          <a:off x="633124" y="1574801"/>
          <a:ext cx="10944224" cy="472320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185988">
                  <a:extLst>
                    <a:ext uri="{9D8B030D-6E8A-4147-A177-3AD203B41FA5}">
                      <a16:colId xmlns:a16="http://schemas.microsoft.com/office/drawing/2014/main" val="4087010432"/>
                    </a:ext>
                  </a:extLst>
                </a:gridCol>
                <a:gridCol w="4381500">
                  <a:extLst>
                    <a:ext uri="{9D8B030D-6E8A-4147-A177-3AD203B41FA5}">
                      <a16:colId xmlns:a16="http://schemas.microsoft.com/office/drawing/2014/main" val="3481384968"/>
                    </a:ext>
                  </a:extLst>
                </a:gridCol>
                <a:gridCol w="4376736">
                  <a:extLst>
                    <a:ext uri="{9D8B030D-6E8A-4147-A177-3AD203B41FA5}">
                      <a16:colId xmlns:a16="http://schemas.microsoft.com/office/drawing/2014/main" val="2763048741"/>
                    </a:ext>
                  </a:extLst>
                </a:gridCol>
              </a:tblGrid>
              <a:tr h="9446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marT="208" marB="20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예지보전</a:t>
                      </a: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328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품질보증</a:t>
                      </a: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5195224"/>
                  </a:ext>
                </a:extLst>
              </a:tr>
              <a:tr h="9446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effectLst/>
                        </a:rPr>
                        <a:t>문제점</a:t>
                      </a:r>
                    </a:p>
                  </a:txBody>
                  <a:tcPr marT="208" marB="20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설비 문제에 대한 명확한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원인 분석의 애로사항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일련의 생산 과정에서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불량품 확인의 어려움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106067"/>
                  </a:ext>
                </a:extLst>
              </a:tr>
              <a:tr h="9446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설비 고장 시 상당한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비용 및 손실 발생</a:t>
                      </a:r>
                      <a:endParaRPr lang="ko-KR" altLang="en-US" sz="1600" b="1" i="0" u="none" strike="noStrike" cap="none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+mn-cs"/>
                        <a:sym typeface="Arial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불량 원인 파악의 부재</a:t>
                      </a:r>
                      <a:endParaRPr lang="en-US" altLang="ko-KR" sz="1600" b="1" i="0" u="none" strike="noStrike" cap="none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Malgun Gothic"/>
                        <a:sym typeface="Malgun Gothic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947793"/>
                  </a:ext>
                </a:extLst>
              </a:tr>
              <a:tr h="9446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effectLst/>
                        </a:rPr>
                        <a:t>해결책</a:t>
                      </a:r>
                    </a:p>
                  </a:txBody>
                  <a:tcPr marT="208" marB="20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각 설비별로 고장 시점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예측 및 예지보전 실시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Malgun Gothic"/>
                        <a:sym typeface="Malgun Gothic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실시간 불량품 판별 및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원인 설비 파악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574280"/>
                  </a:ext>
                </a:extLst>
              </a:tr>
              <a:tr h="9446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effectLst/>
                        </a:rPr>
                        <a:t>기대효과</a:t>
                      </a:r>
                    </a:p>
                  </a:txBody>
                  <a:tcPr marT="208" marB="20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생산 효율성 제고 및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sym typeface="Malgun Gothic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품질 향상 기대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불량 리스크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비용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및 신뢰도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sym typeface="Malgun Gothic"/>
                        </a:rPr>
                        <a:t>관리 가능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Malgun Gothic"/>
                        <a:sym typeface="Malgun Gothic"/>
                      </a:endParaRPr>
                    </a:p>
                  </a:txBody>
                  <a:tcPr marT="208" marB="208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A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840479"/>
                  </a:ext>
                </a:extLst>
              </a:tr>
            </a:tbl>
          </a:graphicData>
        </a:graphic>
      </p:graphicFrame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01.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개요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주제 선정 배경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수행 방향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분석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Tools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추진 일정</a:t>
            </a:r>
            <a:endParaRPr b="1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latin typeface="+mj-ea"/>
                <a:ea typeface="+mj-ea"/>
              </a:rPr>
              <a:t>분석 목표</a:t>
            </a:r>
            <a:endParaRPr sz="22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873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화살표: 톱니 모양의 오른쪽 245">
            <a:extLst>
              <a:ext uri="{FF2B5EF4-FFF2-40B4-BE49-F238E27FC236}">
                <a16:creationId xmlns:a16="http://schemas.microsoft.com/office/drawing/2014/main" id="{0B726FEC-0644-42E2-87C5-6ECF2DD22681}"/>
              </a:ext>
            </a:extLst>
          </p:cNvPr>
          <p:cNvSpPr/>
          <p:nvPr/>
        </p:nvSpPr>
        <p:spPr>
          <a:xfrm>
            <a:off x="623888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CDD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화살표: 톱니 모양의 오른쪽 178">
            <a:extLst>
              <a:ext uri="{FF2B5EF4-FFF2-40B4-BE49-F238E27FC236}">
                <a16:creationId xmlns:a16="http://schemas.microsoft.com/office/drawing/2014/main" id="{387E913E-894F-41AC-B189-C77BF2AFA557}"/>
              </a:ext>
            </a:extLst>
          </p:cNvPr>
          <p:cNvSpPr/>
          <p:nvPr/>
        </p:nvSpPr>
        <p:spPr>
          <a:xfrm>
            <a:off x="2705809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B3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화살표: 톱니 모양의 오른쪽 179">
            <a:extLst>
              <a:ext uri="{FF2B5EF4-FFF2-40B4-BE49-F238E27FC236}">
                <a16:creationId xmlns:a16="http://schemas.microsoft.com/office/drawing/2014/main" id="{67FB7B14-2636-42B5-95B0-C813B79D2E13}"/>
              </a:ext>
            </a:extLst>
          </p:cNvPr>
          <p:cNvSpPr/>
          <p:nvPr/>
        </p:nvSpPr>
        <p:spPr>
          <a:xfrm>
            <a:off x="4858534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799C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1" name="화살표: 톱니 모양의 오른쪽 180">
            <a:extLst>
              <a:ext uri="{FF2B5EF4-FFF2-40B4-BE49-F238E27FC236}">
                <a16:creationId xmlns:a16="http://schemas.microsoft.com/office/drawing/2014/main" id="{C5439EEC-F5CC-4FDD-AC6E-928A826711D0}"/>
              </a:ext>
            </a:extLst>
          </p:cNvPr>
          <p:cNvSpPr/>
          <p:nvPr/>
        </p:nvSpPr>
        <p:spPr>
          <a:xfrm>
            <a:off x="7005957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3C6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2" name="화살표: 톱니 모양의 오른쪽 181">
            <a:extLst>
              <a:ext uri="{FF2B5EF4-FFF2-40B4-BE49-F238E27FC236}">
                <a16:creationId xmlns:a16="http://schemas.microsoft.com/office/drawing/2014/main" id="{03C90C39-A0F9-4181-A0ED-D20C6596BF90}"/>
              </a:ext>
            </a:extLst>
          </p:cNvPr>
          <p:cNvSpPr/>
          <p:nvPr/>
        </p:nvSpPr>
        <p:spPr>
          <a:xfrm>
            <a:off x="9139400" y="1557339"/>
            <a:ext cx="2557462" cy="717876"/>
          </a:xfrm>
          <a:prstGeom prst="notchedRightArrow">
            <a:avLst>
              <a:gd name="adj1" fmla="val 100000"/>
              <a:gd name="adj2" fmla="val 54684"/>
            </a:avLst>
          </a:prstGeom>
          <a:solidFill>
            <a:srgbClr val="2E5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3" name="Google Shape;230;p6">
            <a:extLst>
              <a:ext uri="{FF2B5EF4-FFF2-40B4-BE49-F238E27FC236}">
                <a16:creationId xmlns:a16="http://schemas.microsoft.com/office/drawing/2014/main" id="{1F87522D-F726-43E5-B34E-AD169E32F9B7}"/>
              </a:ext>
            </a:extLst>
          </p:cNvPr>
          <p:cNvSpPr txBox="1"/>
          <p:nvPr/>
        </p:nvSpPr>
        <p:spPr>
          <a:xfrm>
            <a:off x="623889" y="1684719"/>
            <a:ext cx="218880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+mj-ea"/>
                <a:ea typeface="+mj-ea"/>
              </a:rPr>
              <a:t>Data EDA</a:t>
            </a:r>
            <a:endParaRPr sz="2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4" name="Google Shape;230;p6">
            <a:extLst>
              <a:ext uri="{FF2B5EF4-FFF2-40B4-BE49-F238E27FC236}">
                <a16:creationId xmlns:a16="http://schemas.microsoft.com/office/drawing/2014/main" id="{43C726CE-B156-477E-A403-BE046EB1FE11}"/>
              </a:ext>
            </a:extLst>
          </p:cNvPr>
          <p:cNvSpPr txBox="1"/>
          <p:nvPr/>
        </p:nvSpPr>
        <p:spPr>
          <a:xfrm>
            <a:off x="2996906" y="1684719"/>
            <a:ext cx="200265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</a:rPr>
              <a:t>데이터 </a:t>
            </a:r>
            <a:r>
              <a:rPr lang="ko-KR" altLang="en-US" sz="2000" b="1" dirty="0" err="1">
                <a:solidFill>
                  <a:schemeClr val="tx1"/>
                </a:solidFill>
                <a:latin typeface="+mj-ea"/>
                <a:ea typeface="+mj-ea"/>
              </a:rPr>
              <a:t>전처리</a:t>
            </a:r>
            <a:endParaRPr sz="2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5" name="Google Shape;230;p6">
            <a:extLst>
              <a:ext uri="{FF2B5EF4-FFF2-40B4-BE49-F238E27FC236}">
                <a16:creationId xmlns:a16="http://schemas.microsoft.com/office/drawing/2014/main" id="{9BE02053-EE6E-4DF4-9E2A-39769EE7189C}"/>
              </a:ext>
            </a:extLst>
          </p:cNvPr>
          <p:cNvSpPr txBox="1"/>
          <p:nvPr/>
        </p:nvSpPr>
        <p:spPr>
          <a:xfrm>
            <a:off x="5001600" y="1684719"/>
            <a:ext cx="218880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</a:rPr>
              <a:t>통계분석</a:t>
            </a:r>
            <a:endParaRPr sz="2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8" name="Google Shape;230;p6">
            <a:extLst>
              <a:ext uri="{FF2B5EF4-FFF2-40B4-BE49-F238E27FC236}">
                <a16:creationId xmlns:a16="http://schemas.microsoft.com/office/drawing/2014/main" id="{2278A0C8-A8FE-4005-9C7E-AD8DCD61673B}"/>
              </a:ext>
            </a:extLst>
          </p:cNvPr>
          <p:cNvSpPr txBox="1"/>
          <p:nvPr/>
        </p:nvSpPr>
        <p:spPr>
          <a:xfrm>
            <a:off x="7190288" y="1684719"/>
            <a:ext cx="218880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+mj-ea"/>
                <a:ea typeface="+mj-ea"/>
              </a:rPr>
              <a:t>ML</a:t>
            </a:r>
            <a:endParaRPr sz="2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9" name="Google Shape;230;p6">
            <a:extLst>
              <a:ext uri="{FF2B5EF4-FFF2-40B4-BE49-F238E27FC236}">
                <a16:creationId xmlns:a16="http://schemas.microsoft.com/office/drawing/2014/main" id="{0A177648-0C90-4A79-9E9F-43D349F06B69}"/>
              </a:ext>
            </a:extLst>
          </p:cNvPr>
          <p:cNvSpPr txBox="1"/>
          <p:nvPr/>
        </p:nvSpPr>
        <p:spPr>
          <a:xfrm>
            <a:off x="9368273" y="1684719"/>
            <a:ext cx="2188800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bg1"/>
                </a:solidFill>
                <a:latin typeface="+mj-ea"/>
                <a:ea typeface="+mj-ea"/>
              </a:rPr>
              <a:t>서비스 구현</a:t>
            </a:r>
            <a:endParaRPr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01.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개요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주제 선정 배경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수행 방향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분석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Tools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추진 일정</a:t>
            </a:r>
            <a:endParaRPr b="1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latin typeface="+mj-ea"/>
                <a:ea typeface="+mj-ea"/>
              </a:rPr>
              <a:t>순서도</a:t>
            </a:r>
            <a:r>
              <a:rPr lang="en-US" altLang="ko-KR" sz="2200" b="1" dirty="0">
                <a:latin typeface="+mj-ea"/>
                <a:ea typeface="+mj-ea"/>
              </a:rPr>
              <a:t>(</a:t>
            </a:r>
            <a:r>
              <a:rPr lang="en-US" sz="2200" b="1" dirty="0">
                <a:latin typeface="+mj-ea"/>
                <a:ea typeface="+mj-ea"/>
              </a:rPr>
              <a:t>Flow Chart)</a:t>
            </a:r>
            <a:endParaRPr sz="22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0070716-4CF6-42C3-A9E5-125FE0E70575}"/>
              </a:ext>
            </a:extLst>
          </p:cNvPr>
          <p:cNvSpPr/>
          <p:nvPr/>
        </p:nvSpPr>
        <p:spPr>
          <a:xfrm>
            <a:off x="623888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327532E-8CC1-405E-8EDA-B1F57C8AFA71}"/>
              </a:ext>
            </a:extLst>
          </p:cNvPr>
          <p:cNvSpPr/>
          <p:nvPr/>
        </p:nvSpPr>
        <p:spPr>
          <a:xfrm>
            <a:off x="2812688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DA38327-47A6-4ED9-A61F-7A86A20E1BE7}"/>
              </a:ext>
            </a:extLst>
          </p:cNvPr>
          <p:cNvSpPr/>
          <p:nvPr/>
        </p:nvSpPr>
        <p:spPr>
          <a:xfrm>
            <a:off x="5001600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36A1782-95AB-4D96-BAB9-73DCF5B72821}"/>
              </a:ext>
            </a:extLst>
          </p:cNvPr>
          <p:cNvSpPr/>
          <p:nvPr/>
        </p:nvSpPr>
        <p:spPr>
          <a:xfrm>
            <a:off x="7190288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D8555F9-3ED9-4B0A-B882-7AD2905568CE}"/>
              </a:ext>
            </a:extLst>
          </p:cNvPr>
          <p:cNvSpPr/>
          <p:nvPr/>
        </p:nvSpPr>
        <p:spPr>
          <a:xfrm>
            <a:off x="9379313" y="2276475"/>
            <a:ext cx="2188800" cy="40322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Google Shape;285;p8">
            <a:extLst>
              <a:ext uri="{FF2B5EF4-FFF2-40B4-BE49-F238E27FC236}">
                <a16:creationId xmlns:a16="http://schemas.microsoft.com/office/drawing/2014/main" id="{8F763711-FFD9-47EB-9F39-77C858F13989}"/>
              </a:ext>
            </a:extLst>
          </p:cNvPr>
          <p:cNvSpPr/>
          <p:nvPr/>
        </p:nvSpPr>
        <p:spPr>
          <a:xfrm>
            <a:off x="1094552" y="2468015"/>
            <a:ext cx="1243609" cy="469008"/>
          </a:xfrm>
          <a:prstGeom prst="rect">
            <a:avLst/>
          </a:prstGeom>
          <a:solidFill>
            <a:srgbClr val="CDDAEF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설비 데이터</a:t>
            </a:r>
          </a:p>
        </p:txBody>
      </p:sp>
      <p:sp>
        <p:nvSpPr>
          <p:cNvPr id="38" name="Google Shape;285;p8">
            <a:extLst>
              <a:ext uri="{FF2B5EF4-FFF2-40B4-BE49-F238E27FC236}">
                <a16:creationId xmlns:a16="http://schemas.microsoft.com/office/drawing/2014/main" id="{43C1B2E7-CF6A-408B-B24F-9B0A89177D6E}"/>
              </a:ext>
            </a:extLst>
          </p:cNvPr>
          <p:cNvSpPr/>
          <p:nvPr/>
        </p:nvSpPr>
        <p:spPr>
          <a:xfrm>
            <a:off x="1094552" y="3106793"/>
            <a:ext cx="1243609" cy="469008"/>
          </a:xfrm>
          <a:prstGeom prst="rect">
            <a:avLst/>
          </a:prstGeom>
          <a:solidFill>
            <a:srgbClr val="CDDAEF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품질 데이터</a:t>
            </a:r>
          </a:p>
        </p:txBody>
      </p:sp>
      <p:sp>
        <p:nvSpPr>
          <p:cNvPr id="114" name="Google Shape;285;p8">
            <a:extLst>
              <a:ext uri="{FF2B5EF4-FFF2-40B4-BE49-F238E27FC236}">
                <a16:creationId xmlns:a16="http://schemas.microsoft.com/office/drawing/2014/main" id="{FB9BD995-0CB4-45B5-A6C3-46E78D38332B}"/>
              </a:ext>
            </a:extLst>
          </p:cNvPr>
          <p:cNvSpPr/>
          <p:nvPr/>
        </p:nvSpPr>
        <p:spPr>
          <a:xfrm>
            <a:off x="1094552" y="4384349"/>
            <a:ext cx="1243609" cy="469008"/>
          </a:xfrm>
          <a:prstGeom prst="rect">
            <a:avLst/>
          </a:prstGeom>
          <a:noFill/>
          <a:ln w="25400" cap="flat" cmpd="sng">
            <a:solidFill>
              <a:srgbClr val="CDDA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결측치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대체</a:t>
            </a:r>
          </a:p>
        </p:txBody>
      </p:sp>
      <p:sp>
        <p:nvSpPr>
          <p:cNvPr id="117" name="Google Shape;285;p8">
            <a:extLst>
              <a:ext uri="{FF2B5EF4-FFF2-40B4-BE49-F238E27FC236}">
                <a16:creationId xmlns:a16="http://schemas.microsoft.com/office/drawing/2014/main" id="{4B793D87-C5DC-403B-AFD4-0EE71EBCEFA4}"/>
              </a:ext>
            </a:extLst>
          </p:cNvPr>
          <p:cNvSpPr/>
          <p:nvPr/>
        </p:nvSpPr>
        <p:spPr>
          <a:xfrm>
            <a:off x="1094552" y="502312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CDDA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Dtype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변경</a:t>
            </a:r>
          </a:p>
        </p:txBody>
      </p:sp>
      <p:sp>
        <p:nvSpPr>
          <p:cNvPr id="119" name="Google Shape;285;p8">
            <a:extLst>
              <a:ext uri="{FF2B5EF4-FFF2-40B4-BE49-F238E27FC236}">
                <a16:creationId xmlns:a16="http://schemas.microsoft.com/office/drawing/2014/main" id="{20E5472B-FC46-4569-9742-9D9C94F614C6}"/>
              </a:ext>
            </a:extLst>
          </p:cNvPr>
          <p:cNvSpPr/>
          <p:nvPr/>
        </p:nvSpPr>
        <p:spPr>
          <a:xfrm>
            <a:off x="1094552" y="5661906"/>
            <a:ext cx="1243609" cy="469008"/>
          </a:xfrm>
          <a:prstGeom prst="rect">
            <a:avLst/>
          </a:prstGeom>
          <a:noFill/>
          <a:ln w="25400" cap="flat" cmpd="sng">
            <a:solidFill>
              <a:srgbClr val="CDDA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시각화</a:t>
            </a:r>
          </a:p>
        </p:txBody>
      </p:sp>
      <p:sp>
        <p:nvSpPr>
          <p:cNvPr id="124" name="Google Shape;285;p8">
            <a:extLst>
              <a:ext uri="{FF2B5EF4-FFF2-40B4-BE49-F238E27FC236}">
                <a16:creationId xmlns:a16="http://schemas.microsoft.com/office/drawing/2014/main" id="{EDFEFDD2-E022-4F98-BA5E-7ADF3FE2C7A0}"/>
              </a:ext>
            </a:extLst>
          </p:cNvPr>
          <p:cNvSpPr/>
          <p:nvPr/>
        </p:nvSpPr>
        <p:spPr>
          <a:xfrm>
            <a:off x="1094552" y="3745571"/>
            <a:ext cx="1243609" cy="469008"/>
          </a:xfrm>
          <a:prstGeom prst="rect">
            <a:avLst/>
          </a:prstGeom>
          <a:noFill/>
          <a:ln w="25400" cap="flat" cmpd="sng">
            <a:solidFill>
              <a:srgbClr val="CDDA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D577156-2E97-4C44-AF1E-592FD991A4EC}"/>
              </a:ext>
            </a:extLst>
          </p:cNvPr>
          <p:cNvCxnSpPr>
            <a:cxnSpLocks/>
            <a:stCxn id="37" idx="2"/>
            <a:endCxn id="38" idx="0"/>
          </p:cNvCxnSpPr>
          <p:nvPr/>
        </p:nvCxnSpPr>
        <p:spPr>
          <a:xfrm>
            <a:off x="1716357" y="2937023"/>
            <a:ext cx="0" cy="169770"/>
          </a:xfrm>
          <a:prstGeom prst="line">
            <a:avLst/>
          </a:prstGeom>
          <a:ln w="22225">
            <a:solidFill>
              <a:srgbClr val="A0B8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0EA42868-FF2E-4F4D-893F-F1E00C92C496}"/>
              </a:ext>
            </a:extLst>
          </p:cNvPr>
          <p:cNvCxnSpPr>
            <a:cxnSpLocks/>
          </p:cNvCxnSpPr>
          <p:nvPr/>
        </p:nvCxnSpPr>
        <p:spPr>
          <a:xfrm>
            <a:off x="1716357" y="4214579"/>
            <a:ext cx="0" cy="169770"/>
          </a:xfrm>
          <a:prstGeom prst="line">
            <a:avLst/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DDBC535B-374D-4F9E-BDDD-1D54097EF63B}"/>
              </a:ext>
            </a:extLst>
          </p:cNvPr>
          <p:cNvCxnSpPr>
            <a:cxnSpLocks/>
          </p:cNvCxnSpPr>
          <p:nvPr/>
        </p:nvCxnSpPr>
        <p:spPr>
          <a:xfrm>
            <a:off x="1716357" y="4860795"/>
            <a:ext cx="0" cy="169770"/>
          </a:xfrm>
          <a:prstGeom prst="line">
            <a:avLst/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2874A71A-2ABB-415D-B56E-AB063C119774}"/>
              </a:ext>
            </a:extLst>
          </p:cNvPr>
          <p:cNvCxnSpPr>
            <a:cxnSpLocks/>
          </p:cNvCxnSpPr>
          <p:nvPr/>
        </p:nvCxnSpPr>
        <p:spPr>
          <a:xfrm>
            <a:off x="1716357" y="5492136"/>
            <a:ext cx="0" cy="169770"/>
          </a:xfrm>
          <a:prstGeom prst="line">
            <a:avLst/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A3C176D9-6C65-4315-B81C-9D630FD8D5F2}"/>
              </a:ext>
            </a:extLst>
          </p:cNvPr>
          <p:cNvCxnSpPr>
            <a:cxnSpLocks/>
          </p:cNvCxnSpPr>
          <p:nvPr/>
        </p:nvCxnSpPr>
        <p:spPr>
          <a:xfrm>
            <a:off x="1716357" y="3575801"/>
            <a:ext cx="0" cy="169770"/>
          </a:xfrm>
          <a:prstGeom prst="line">
            <a:avLst/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연결선: 꺾임 230">
            <a:extLst>
              <a:ext uri="{FF2B5EF4-FFF2-40B4-BE49-F238E27FC236}">
                <a16:creationId xmlns:a16="http://schemas.microsoft.com/office/drawing/2014/main" id="{7171AEA2-5359-4E8A-ABF7-35BABE3E05D9}"/>
              </a:ext>
            </a:extLst>
          </p:cNvPr>
          <p:cNvCxnSpPr>
            <a:cxnSpLocks/>
            <a:stCxn id="117" idx="3"/>
            <a:endCxn id="148" idx="1"/>
          </p:cNvCxnSpPr>
          <p:nvPr/>
        </p:nvCxnSpPr>
        <p:spPr>
          <a:xfrm flipV="1">
            <a:off x="2338161" y="2702519"/>
            <a:ext cx="946228" cy="2555112"/>
          </a:xfrm>
          <a:prstGeom prst="bentConnector3">
            <a:avLst>
              <a:gd name="adj1" fmla="val 26646"/>
            </a:avLst>
          </a:prstGeom>
          <a:ln w="22225">
            <a:solidFill>
              <a:srgbClr val="CDDAEF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Google Shape;285;p8">
            <a:extLst>
              <a:ext uri="{FF2B5EF4-FFF2-40B4-BE49-F238E27FC236}">
                <a16:creationId xmlns:a16="http://schemas.microsoft.com/office/drawing/2014/main" id="{9B27A3DF-3F33-431B-BFA4-134C6C7CD4C8}"/>
              </a:ext>
            </a:extLst>
          </p:cNvPr>
          <p:cNvSpPr/>
          <p:nvPr/>
        </p:nvSpPr>
        <p:spPr>
          <a:xfrm>
            <a:off x="3284389" y="2468015"/>
            <a:ext cx="1243609" cy="469008"/>
          </a:xfrm>
          <a:prstGeom prst="rect">
            <a:avLst/>
          </a:prstGeom>
          <a:solidFill>
            <a:srgbClr val="B3C7E7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병합</a:t>
            </a:r>
            <a:endParaRPr kumimoji="0" lang="ko-KR" altLang="en-US" sz="1200" b="1" i="0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49" name="Google Shape;285;p8">
            <a:extLst>
              <a:ext uri="{FF2B5EF4-FFF2-40B4-BE49-F238E27FC236}">
                <a16:creationId xmlns:a16="http://schemas.microsoft.com/office/drawing/2014/main" id="{C1282346-200D-475C-906F-8F64BB448974}"/>
              </a:ext>
            </a:extLst>
          </p:cNvPr>
          <p:cNvSpPr/>
          <p:nvPr/>
        </p:nvSpPr>
        <p:spPr>
          <a:xfrm>
            <a:off x="3283352" y="3106793"/>
            <a:ext cx="1243609" cy="469008"/>
          </a:xfrm>
          <a:prstGeom prst="rect">
            <a:avLst/>
          </a:prstGeom>
          <a:noFill/>
          <a:ln w="25400" cap="flat" cmpd="sng">
            <a:solidFill>
              <a:srgbClr val="B3C7E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변수 제거</a:t>
            </a:r>
          </a:p>
        </p:txBody>
      </p:sp>
      <p:cxnSp>
        <p:nvCxnSpPr>
          <p:cNvPr id="150" name="직선 연결선 149">
            <a:extLst>
              <a:ext uri="{FF2B5EF4-FFF2-40B4-BE49-F238E27FC236}">
                <a16:creationId xmlns:a16="http://schemas.microsoft.com/office/drawing/2014/main" id="{D27E91F1-1868-48CD-80D3-1DA37DA82BE8}"/>
              </a:ext>
            </a:extLst>
          </p:cNvPr>
          <p:cNvCxnSpPr>
            <a:cxnSpLocks/>
            <a:stCxn id="148" idx="2"/>
            <a:endCxn id="149" idx="0"/>
          </p:cNvCxnSpPr>
          <p:nvPr/>
        </p:nvCxnSpPr>
        <p:spPr>
          <a:xfrm flipH="1">
            <a:off x="3905157" y="2937023"/>
            <a:ext cx="1037" cy="169770"/>
          </a:xfrm>
          <a:prstGeom prst="line">
            <a:avLst/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Google Shape;285;p8">
            <a:extLst>
              <a:ext uri="{FF2B5EF4-FFF2-40B4-BE49-F238E27FC236}">
                <a16:creationId xmlns:a16="http://schemas.microsoft.com/office/drawing/2014/main" id="{7BE52131-AA3F-4A05-A287-E59898086C7A}"/>
              </a:ext>
            </a:extLst>
          </p:cNvPr>
          <p:cNvSpPr/>
          <p:nvPr/>
        </p:nvSpPr>
        <p:spPr>
          <a:xfrm>
            <a:off x="3283352" y="3751208"/>
            <a:ext cx="1243609" cy="469008"/>
          </a:xfrm>
          <a:prstGeom prst="rect">
            <a:avLst/>
          </a:prstGeom>
          <a:noFill/>
          <a:ln w="25400" cap="flat" cmpd="sng">
            <a:solidFill>
              <a:srgbClr val="B3C7E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Features 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생성</a:t>
            </a:r>
          </a:p>
        </p:txBody>
      </p:sp>
      <p:cxnSp>
        <p:nvCxnSpPr>
          <p:cNvPr id="166" name="직선 연결선 165">
            <a:extLst>
              <a:ext uri="{FF2B5EF4-FFF2-40B4-BE49-F238E27FC236}">
                <a16:creationId xmlns:a16="http://schemas.microsoft.com/office/drawing/2014/main" id="{640556D7-DA41-498A-95D5-FC662CE14395}"/>
              </a:ext>
            </a:extLst>
          </p:cNvPr>
          <p:cNvCxnSpPr>
            <a:cxnSpLocks/>
            <a:endCxn id="165" idx="0"/>
          </p:cNvCxnSpPr>
          <p:nvPr/>
        </p:nvCxnSpPr>
        <p:spPr>
          <a:xfrm flipH="1">
            <a:off x="3905157" y="3581438"/>
            <a:ext cx="1037" cy="169770"/>
          </a:xfrm>
          <a:prstGeom prst="line">
            <a:avLst/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Google Shape;285;p8">
            <a:extLst>
              <a:ext uri="{FF2B5EF4-FFF2-40B4-BE49-F238E27FC236}">
                <a16:creationId xmlns:a16="http://schemas.microsoft.com/office/drawing/2014/main" id="{550780AE-595D-4EB5-A4D4-CC69C4B59316}"/>
              </a:ext>
            </a:extLst>
          </p:cNvPr>
          <p:cNvSpPr/>
          <p:nvPr/>
        </p:nvSpPr>
        <p:spPr>
          <a:xfrm>
            <a:off x="3283352" y="439124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B3C7E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Features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Labeling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168" name="직선 연결선 167">
            <a:extLst>
              <a:ext uri="{FF2B5EF4-FFF2-40B4-BE49-F238E27FC236}">
                <a16:creationId xmlns:a16="http://schemas.microsoft.com/office/drawing/2014/main" id="{9C099916-B8CB-4662-87A2-C0D5EDD262D6}"/>
              </a:ext>
            </a:extLst>
          </p:cNvPr>
          <p:cNvCxnSpPr>
            <a:cxnSpLocks/>
            <a:endCxn id="167" idx="0"/>
          </p:cNvCxnSpPr>
          <p:nvPr/>
        </p:nvCxnSpPr>
        <p:spPr>
          <a:xfrm flipH="1">
            <a:off x="3905157" y="4221477"/>
            <a:ext cx="1037" cy="169770"/>
          </a:xfrm>
          <a:prstGeom prst="line">
            <a:avLst/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Google Shape;285;p8">
            <a:extLst>
              <a:ext uri="{FF2B5EF4-FFF2-40B4-BE49-F238E27FC236}">
                <a16:creationId xmlns:a16="http://schemas.microsoft.com/office/drawing/2014/main" id="{26835CE6-9FF1-430A-8CA5-F849430E7806}"/>
              </a:ext>
            </a:extLst>
          </p:cNvPr>
          <p:cNvSpPr/>
          <p:nvPr/>
        </p:nvSpPr>
        <p:spPr>
          <a:xfrm>
            <a:off x="3283352" y="502312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B3C7E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Imbalance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Dataset 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처리</a:t>
            </a:r>
          </a:p>
        </p:txBody>
      </p:sp>
      <p:cxnSp>
        <p:nvCxnSpPr>
          <p:cNvPr id="170" name="직선 연결선 169">
            <a:extLst>
              <a:ext uri="{FF2B5EF4-FFF2-40B4-BE49-F238E27FC236}">
                <a16:creationId xmlns:a16="http://schemas.microsoft.com/office/drawing/2014/main" id="{31B90EFA-C72B-4DC7-B2FF-3F9533C1ADD9}"/>
              </a:ext>
            </a:extLst>
          </p:cNvPr>
          <p:cNvCxnSpPr>
            <a:cxnSpLocks/>
            <a:endCxn id="169" idx="0"/>
          </p:cNvCxnSpPr>
          <p:nvPr/>
        </p:nvCxnSpPr>
        <p:spPr>
          <a:xfrm flipH="1">
            <a:off x="3905157" y="4853357"/>
            <a:ext cx="1037" cy="169770"/>
          </a:xfrm>
          <a:prstGeom prst="line">
            <a:avLst/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Google Shape;285;p8">
            <a:extLst>
              <a:ext uri="{FF2B5EF4-FFF2-40B4-BE49-F238E27FC236}">
                <a16:creationId xmlns:a16="http://schemas.microsoft.com/office/drawing/2014/main" id="{D7ECCE55-7F46-4337-A8E3-A76F603857B2}"/>
              </a:ext>
            </a:extLst>
          </p:cNvPr>
          <p:cNvSpPr/>
          <p:nvPr/>
        </p:nvSpPr>
        <p:spPr>
          <a:xfrm>
            <a:off x="5474195" y="2468015"/>
            <a:ext cx="1243609" cy="469008"/>
          </a:xfrm>
          <a:prstGeom prst="rect">
            <a:avLst/>
          </a:prstGeom>
          <a:solidFill>
            <a:srgbClr val="799CD5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가설 설정</a:t>
            </a:r>
          </a:p>
        </p:txBody>
      </p:sp>
      <p:sp>
        <p:nvSpPr>
          <p:cNvPr id="192" name="Google Shape;285;p8">
            <a:extLst>
              <a:ext uri="{FF2B5EF4-FFF2-40B4-BE49-F238E27FC236}">
                <a16:creationId xmlns:a16="http://schemas.microsoft.com/office/drawing/2014/main" id="{228E9783-8004-43BB-9FD7-E54360008FED}"/>
              </a:ext>
            </a:extLst>
          </p:cNvPr>
          <p:cNvSpPr/>
          <p:nvPr/>
        </p:nvSpPr>
        <p:spPr>
          <a:xfrm>
            <a:off x="5473158" y="3106793"/>
            <a:ext cx="1243609" cy="469008"/>
          </a:xfrm>
          <a:prstGeom prst="rect">
            <a:avLst/>
          </a:prstGeom>
          <a:noFill/>
          <a:ln w="25400" cap="flat" cmpd="sng">
            <a:solidFill>
              <a:srgbClr val="799CD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두 그룹 생성</a:t>
            </a:r>
          </a:p>
        </p:txBody>
      </p:sp>
      <p:cxnSp>
        <p:nvCxnSpPr>
          <p:cNvPr id="193" name="직선 연결선 192">
            <a:extLst>
              <a:ext uri="{FF2B5EF4-FFF2-40B4-BE49-F238E27FC236}">
                <a16:creationId xmlns:a16="http://schemas.microsoft.com/office/drawing/2014/main" id="{CE7223DE-C2B4-4C99-98DC-971AB8856F7D}"/>
              </a:ext>
            </a:extLst>
          </p:cNvPr>
          <p:cNvCxnSpPr>
            <a:cxnSpLocks/>
            <a:stCxn id="191" idx="2"/>
            <a:endCxn id="192" idx="0"/>
          </p:cNvCxnSpPr>
          <p:nvPr/>
        </p:nvCxnSpPr>
        <p:spPr>
          <a:xfrm flipH="1">
            <a:off x="6094963" y="2937023"/>
            <a:ext cx="1037" cy="169770"/>
          </a:xfrm>
          <a:prstGeom prst="line">
            <a:avLst/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Google Shape;285;p8">
            <a:extLst>
              <a:ext uri="{FF2B5EF4-FFF2-40B4-BE49-F238E27FC236}">
                <a16:creationId xmlns:a16="http://schemas.microsoft.com/office/drawing/2014/main" id="{AE128D23-A20B-4EAC-B468-E9CD487FC074}"/>
              </a:ext>
            </a:extLst>
          </p:cNvPr>
          <p:cNvSpPr/>
          <p:nvPr/>
        </p:nvSpPr>
        <p:spPr>
          <a:xfrm>
            <a:off x="5473158" y="3751208"/>
            <a:ext cx="1243609" cy="469008"/>
          </a:xfrm>
          <a:prstGeom prst="rect">
            <a:avLst/>
          </a:prstGeom>
          <a:noFill/>
          <a:ln w="25400" cap="flat" cmpd="sng">
            <a:solidFill>
              <a:srgbClr val="799CD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등분산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 검정</a:t>
            </a:r>
          </a:p>
        </p:txBody>
      </p:sp>
      <p:cxnSp>
        <p:nvCxnSpPr>
          <p:cNvPr id="195" name="직선 연결선 194">
            <a:extLst>
              <a:ext uri="{FF2B5EF4-FFF2-40B4-BE49-F238E27FC236}">
                <a16:creationId xmlns:a16="http://schemas.microsoft.com/office/drawing/2014/main" id="{EBAB5A13-3DC4-4416-AE02-DAFDD1190908}"/>
              </a:ext>
            </a:extLst>
          </p:cNvPr>
          <p:cNvCxnSpPr>
            <a:cxnSpLocks/>
            <a:endCxn id="194" idx="0"/>
          </p:cNvCxnSpPr>
          <p:nvPr/>
        </p:nvCxnSpPr>
        <p:spPr>
          <a:xfrm flipH="1">
            <a:off x="6094963" y="3581438"/>
            <a:ext cx="1037" cy="169770"/>
          </a:xfrm>
          <a:prstGeom prst="line">
            <a:avLst/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Google Shape;285;p8">
            <a:extLst>
              <a:ext uri="{FF2B5EF4-FFF2-40B4-BE49-F238E27FC236}">
                <a16:creationId xmlns:a16="http://schemas.microsoft.com/office/drawing/2014/main" id="{CD402A0F-0993-426A-AD9C-8C1CB7749B3C}"/>
              </a:ext>
            </a:extLst>
          </p:cNvPr>
          <p:cNvSpPr/>
          <p:nvPr/>
        </p:nvSpPr>
        <p:spPr>
          <a:xfrm>
            <a:off x="5473158" y="439124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799CD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T-test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D62E2F63-E8AC-4E6F-B4F8-1E48B5D3C8BC}"/>
              </a:ext>
            </a:extLst>
          </p:cNvPr>
          <p:cNvCxnSpPr>
            <a:cxnSpLocks/>
            <a:endCxn id="196" idx="0"/>
          </p:cNvCxnSpPr>
          <p:nvPr/>
        </p:nvCxnSpPr>
        <p:spPr>
          <a:xfrm flipH="1">
            <a:off x="6094963" y="4221477"/>
            <a:ext cx="1037" cy="169770"/>
          </a:xfrm>
          <a:prstGeom prst="line">
            <a:avLst/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Google Shape;285;p8">
            <a:extLst>
              <a:ext uri="{FF2B5EF4-FFF2-40B4-BE49-F238E27FC236}">
                <a16:creationId xmlns:a16="http://schemas.microsoft.com/office/drawing/2014/main" id="{EC5873AE-1B2E-4685-AB11-B0A7CF1FE435}"/>
              </a:ext>
            </a:extLst>
          </p:cNvPr>
          <p:cNvSpPr/>
          <p:nvPr/>
        </p:nvSpPr>
        <p:spPr>
          <a:xfrm>
            <a:off x="5473158" y="5023127"/>
            <a:ext cx="1243609" cy="469008"/>
          </a:xfrm>
          <a:prstGeom prst="rect">
            <a:avLst/>
          </a:prstGeom>
          <a:noFill/>
          <a:ln w="25400" cap="flat" cmpd="sng">
            <a:solidFill>
              <a:srgbClr val="799CD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가설 검정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199" name="직선 연결선 198">
            <a:extLst>
              <a:ext uri="{FF2B5EF4-FFF2-40B4-BE49-F238E27FC236}">
                <a16:creationId xmlns:a16="http://schemas.microsoft.com/office/drawing/2014/main" id="{B64EBEDD-5E33-4B09-A08C-EE2C6A105BE8}"/>
              </a:ext>
            </a:extLst>
          </p:cNvPr>
          <p:cNvCxnSpPr>
            <a:cxnSpLocks/>
            <a:endCxn id="198" idx="0"/>
          </p:cNvCxnSpPr>
          <p:nvPr/>
        </p:nvCxnSpPr>
        <p:spPr>
          <a:xfrm flipH="1">
            <a:off x="6094963" y="4853357"/>
            <a:ext cx="1037" cy="169770"/>
          </a:xfrm>
          <a:prstGeom prst="line">
            <a:avLst/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연결선: 꺾임 204">
            <a:extLst>
              <a:ext uri="{FF2B5EF4-FFF2-40B4-BE49-F238E27FC236}">
                <a16:creationId xmlns:a16="http://schemas.microsoft.com/office/drawing/2014/main" id="{64069C9E-6874-4796-82CC-FEA39039BDEB}"/>
              </a:ext>
            </a:extLst>
          </p:cNvPr>
          <p:cNvCxnSpPr>
            <a:cxnSpLocks/>
          </p:cNvCxnSpPr>
          <p:nvPr/>
        </p:nvCxnSpPr>
        <p:spPr>
          <a:xfrm flipV="1">
            <a:off x="4524511" y="2702519"/>
            <a:ext cx="946228" cy="2555112"/>
          </a:xfrm>
          <a:prstGeom prst="bentConnector3">
            <a:avLst>
              <a:gd name="adj1" fmla="val 26646"/>
            </a:avLst>
          </a:prstGeom>
          <a:ln w="22225">
            <a:solidFill>
              <a:srgbClr val="B3C7E7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Google Shape;285;p8">
            <a:extLst>
              <a:ext uri="{FF2B5EF4-FFF2-40B4-BE49-F238E27FC236}">
                <a16:creationId xmlns:a16="http://schemas.microsoft.com/office/drawing/2014/main" id="{070227EB-F849-4B0C-B23A-FE82109A8E52}"/>
              </a:ext>
            </a:extLst>
          </p:cNvPr>
          <p:cNvSpPr/>
          <p:nvPr/>
        </p:nvSpPr>
        <p:spPr>
          <a:xfrm>
            <a:off x="7662884" y="2458490"/>
            <a:ext cx="1243609" cy="469008"/>
          </a:xfrm>
          <a:prstGeom prst="rect">
            <a:avLst/>
          </a:prstGeom>
          <a:solidFill>
            <a:srgbClr val="3C6FC2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분할</a:t>
            </a:r>
            <a:endParaRPr kumimoji="0" lang="ko-KR" altLang="en-US" sz="1200" b="1" i="0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207" name="Google Shape;285;p8">
            <a:extLst>
              <a:ext uri="{FF2B5EF4-FFF2-40B4-BE49-F238E27FC236}">
                <a16:creationId xmlns:a16="http://schemas.microsoft.com/office/drawing/2014/main" id="{D3EFBCC1-3938-424F-A443-8C4C2E55794C}"/>
              </a:ext>
            </a:extLst>
          </p:cNvPr>
          <p:cNvSpPr/>
          <p:nvPr/>
        </p:nvSpPr>
        <p:spPr>
          <a:xfrm>
            <a:off x="7662884" y="3097268"/>
            <a:ext cx="1243609" cy="469008"/>
          </a:xfrm>
          <a:prstGeom prst="rect">
            <a:avLst/>
          </a:prstGeom>
          <a:noFill/>
          <a:ln w="25400" cap="flat" cmpd="sng">
            <a:solidFill>
              <a:srgbClr val="3C6FC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파이프 라인구축</a:t>
            </a:r>
          </a:p>
        </p:txBody>
      </p:sp>
      <p:cxnSp>
        <p:nvCxnSpPr>
          <p:cNvPr id="208" name="직선 연결선 207">
            <a:extLst>
              <a:ext uri="{FF2B5EF4-FFF2-40B4-BE49-F238E27FC236}">
                <a16:creationId xmlns:a16="http://schemas.microsoft.com/office/drawing/2014/main" id="{D1E27320-0CE9-4525-824E-259E2E565BC6}"/>
              </a:ext>
            </a:extLst>
          </p:cNvPr>
          <p:cNvCxnSpPr>
            <a:cxnSpLocks/>
          </p:cNvCxnSpPr>
          <p:nvPr/>
        </p:nvCxnSpPr>
        <p:spPr>
          <a:xfrm>
            <a:off x="8284170" y="2927498"/>
            <a:ext cx="0" cy="169770"/>
          </a:xfrm>
          <a:prstGeom prst="line">
            <a:avLst/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Google Shape;285;p8">
            <a:extLst>
              <a:ext uri="{FF2B5EF4-FFF2-40B4-BE49-F238E27FC236}">
                <a16:creationId xmlns:a16="http://schemas.microsoft.com/office/drawing/2014/main" id="{E367A3BB-8033-428F-B311-78EA7B9052F7}"/>
              </a:ext>
            </a:extLst>
          </p:cNvPr>
          <p:cNvSpPr/>
          <p:nvPr/>
        </p:nvSpPr>
        <p:spPr>
          <a:xfrm>
            <a:off x="7662884" y="3741683"/>
            <a:ext cx="1243609" cy="469008"/>
          </a:xfrm>
          <a:prstGeom prst="rect">
            <a:avLst/>
          </a:prstGeom>
          <a:noFill/>
          <a:ln w="25400" cap="flat" cmpd="sng">
            <a:solidFill>
              <a:srgbClr val="3C6FC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모델 구현 및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성능 시각화</a:t>
            </a:r>
          </a:p>
        </p:txBody>
      </p:sp>
      <p:cxnSp>
        <p:nvCxnSpPr>
          <p:cNvPr id="210" name="직선 연결선 209">
            <a:extLst>
              <a:ext uri="{FF2B5EF4-FFF2-40B4-BE49-F238E27FC236}">
                <a16:creationId xmlns:a16="http://schemas.microsoft.com/office/drawing/2014/main" id="{EE9286C6-C7F2-44EB-9F8C-03647D086A9F}"/>
              </a:ext>
            </a:extLst>
          </p:cNvPr>
          <p:cNvCxnSpPr>
            <a:cxnSpLocks/>
          </p:cNvCxnSpPr>
          <p:nvPr/>
        </p:nvCxnSpPr>
        <p:spPr>
          <a:xfrm>
            <a:off x="8284170" y="3571913"/>
            <a:ext cx="2338" cy="169770"/>
          </a:xfrm>
          <a:prstGeom prst="line">
            <a:avLst/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Google Shape;285;p8">
            <a:extLst>
              <a:ext uri="{FF2B5EF4-FFF2-40B4-BE49-F238E27FC236}">
                <a16:creationId xmlns:a16="http://schemas.microsoft.com/office/drawing/2014/main" id="{AD5551D3-0E15-4951-957A-81B574B6858F}"/>
              </a:ext>
            </a:extLst>
          </p:cNvPr>
          <p:cNvSpPr/>
          <p:nvPr/>
        </p:nvSpPr>
        <p:spPr>
          <a:xfrm>
            <a:off x="7662884" y="4381722"/>
            <a:ext cx="1243609" cy="469008"/>
          </a:xfrm>
          <a:prstGeom prst="rect">
            <a:avLst/>
          </a:prstGeom>
          <a:noFill/>
          <a:ln w="25400" cap="flat" cmpd="sng">
            <a:solidFill>
              <a:srgbClr val="3C6FC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모델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해석 및 평가</a:t>
            </a:r>
          </a:p>
        </p:txBody>
      </p:sp>
      <p:cxnSp>
        <p:nvCxnSpPr>
          <p:cNvPr id="212" name="직선 연결선 211">
            <a:extLst>
              <a:ext uri="{FF2B5EF4-FFF2-40B4-BE49-F238E27FC236}">
                <a16:creationId xmlns:a16="http://schemas.microsoft.com/office/drawing/2014/main" id="{258E1A0F-FE16-4155-9E18-B0FD98C15F8F}"/>
              </a:ext>
            </a:extLst>
          </p:cNvPr>
          <p:cNvCxnSpPr>
            <a:cxnSpLocks/>
          </p:cNvCxnSpPr>
          <p:nvPr/>
        </p:nvCxnSpPr>
        <p:spPr>
          <a:xfrm>
            <a:off x="8284170" y="4211952"/>
            <a:ext cx="2338" cy="169770"/>
          </a:xfrm>
          <a:prstGeom prst="line">
            <a:avLst/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" name="Google Shape;285;p8">
            <a:extLst>
              <a:ext uri="{FF2B5EF4-FFF2-40B4-BE49-F238E27FC236}">
                <a16:creationId xmlns:a16="http://schemas.microsoft.com/office/drawing/2014/main" id="{2F91FD57-8F78-4487-BF62-EA049068A747}"/>
              </a:ext>
            </a:extLst>
          </p:cNvPr>
          <p:cNvSpPr/>
          <p:nvPr/>
        </p:nvSpPr>
        <p:spPr>
          <a:xfrm>
            <a:off x="7662884" y="5013602"/>
            <a:ext cx="1243609" cy="469008"/>
          </a:xfrm>
          <a:prstGeom prst="rect">
            <a:avLst/>
          </a:prstGeom>
          <a:noFill/>
          <a:ln w="25400" cap="flat" cmpd="sng">
            <a:solidFill>
              <a:srgbClr val="3C6FC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모델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최종선택</a:t>
            </a:r>
          </a:p>
        </p:txBody>
      </p:sp>
      <p:cxnSp>
        <p:nvCxnSpPr>
          <p:cNvPr id="214" name="직선 연결선 213">
            <a:extLst>
              <a:ext uri="{FF2B5EF4-FFF2-40B4-BE49-F238E27FC236}">
                <a16:creationId xmlns:a16="http://schemas.microsoft.com/office/drawing/2014/main" id="{280D60C5-550C-47BB-85F8-9A1E2AE70914}"/>
              </a:ext>
            </a:extLst>
          </p:cNvPr>
          <p:cNvCxnSpPr>
            <a:cxnSpLocks/>
          </p:cNvCxnSpPr>
          <p:nvPr/>
        </p:nvCxnSpPr>
        <p:spPr>
          <a:xfrm>
            <a:off x="8284170" y="4843832"/>
            <a:ext cx="2338" cy="169770"/>
          </a:xfrm>
          <a:prstGeom prst="line">
            <a:avLst/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연결선: 꺾임 214">
            <a:extLst>
              <a:ext uri="{FF2B5EF4-FFF2-40B4-BE49-F238E27FC236}">
                <a16:creationId xmlns:a16="http://schemas.microsoft.com/office/drawing/2014/main" id="{1C880FD3-0B7B-4FEE-9CCC-72CF3EC228D4}"/>
              </a:ext>
            </a:extLst>
          </p:cNvPr>
          <p:cNvCxnSpPr>
            <a:cxnSpLocks/>
          </p:cNvCxnSpPr>
          <p:nvPr/>
        </p:nvCxnSpPr>
        <p:spPr>
          <a:xfrm flipV="1">
            <a:off x="6710861" y="2702519"/>
            <a:ext cx="946228" cy="2555112"/>
          </a:xfrm>
          <a:prstGeom prst="bentConnector3">
            <a:avLst>
              <a:gd name="adj1" fmla="val 26646"/>
            </a:avLst>
          </a:prstGeom>
          <a:ln w="22225">
            <a:solidFill>
              <a:srgbClr val="799CD5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Google Shape;285;p8">
            <a:extLst>
              <a:ext uri="{FF2B5EF4-FFF2-40B4-BE49-F238E27FC236}">
                <a16:creationId xmlns:a16="http://schemas.microsoft.com/office/drawing/2014/main" id="{7FF7F116-D372-4F27-9D90-6B39F0ABE556}"/>
              </a:ext>
            </a:extLst>
          </p:cNvPr>
          <p:cNvSpPr/>
          <p:nvPr/>
        </p:nvSpPr>
        <p:spPr>
          <a:xfrm>
            <a:off x="9851909" y="2458490"/>
            <a:ext cx="1243609" cy="469008"/>
          </a:xfrm>
          <a:prstGeom prst="rect">
            <a:avLst/>
          </a:prstGeom>
          <a:solidFill>
            <a:srgbClr val="2E5492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NCP IoT Core</a:t>
            </a:r>
            <a:endParaRPr kumimoji="0" lang="ko-KR" altLang="en-US" sz="1200" b="1" i="0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255" name="Google Shape;285;p8">
            <a:extLst>
              <a:ext uri="{FF2B5EF4-FFF2-40B4-BE49-F238E27FC236}">
                <a16:creationId xmlns:a16="http://schemas.microsoft.com/office/drawing/2014/main" id="{EF7C70CE-BE11-4638-8293-0ABADC4CF407}"/>
              </a:ext>
            </a:extLst>
          </p:cNvPr>
          <p:cNvSpPr/>
          <p:nvPr/>
        </p:nvSpPr>
        <p:spPr>
          <a:xfrm>
            <a:off x="9851909" y="3097268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Cloud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Storage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56" name="직선 연결선 255">
            <a:extLst>
              <a:ext uri="{FF2B5EF4-FFF2-40B4-BE49-F238E27FC236}">
                <a16:creationId xmlns:a16="http://schemas.microsoft.com/office/drawing/2014/main" id="{3F06B616-6918-4A85-85EF-3000A791AF6E}"/>
              </a:ext>
            </a:extLst>
          </p:cNvPr>
          <p:cNvCxnSpPr>
            <a:cxnSpLocks/>
          </p:cNvCxnSpPr>
          <p:nvPr/>
        </p:nvCxnSpPr>
        <p:spPr>
          <a:xfrm>
            <a:off x="10473195" y="2927498"/>
            <a:ext cx="0" cy="169770"/>
          </a:xfrm>
          <a:prstGeom prst="line">
            <a:avLst/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Google Shape;285;p8">
            <a:extLst>
              <a:ext uri="{FF2B5EF4-FFF2-40B4-BE49-F238E27FC236}">
                <a16:creationId xmlns:a16="http://schemas.microsoft.com/office/drawing/2014/main" id="{2BA32094-32D5-49D9-B4CC-2E6AFB6B0F3F}"/>
              </a:ext>
            </a:extLst>
          </p:cNvPr>
          <p:cNvSpPr/>
          <p:nvPr/>
        </p:nvSpPr>
        <p:spPr>
          <a:xfrm>
            <a:off x="9851909" y="3741683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Cloud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Function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58" name="직선 연결선 257">
            <a:extLst>
              <a:ext uri="{FF2B5EF4-FFF2-40B4-BE49-F238E27FC236}">
                <a16:creationId xmlns:a16="http://schemas.microsoft.com/office/drawing/2014/main" id="{06E43BF1-D73D-477E-BA24-5FA7DE643432}"/>
              </a:ext>
            </a:extLst>
          </p:cNvPr>
          <p:cNvCxnSpPr>
            <a:cxnSpLocks/>
            <a:stCxn id="255" idx="2"/>
          </p:cNvCxnSpPr>
          <p:nvPr/>
        </p:nvCxnSpPr>
        <p:spPr>
          <a:xfrm flipH="1">
            <a:off x="10473196" y="3566276"/>
            <a:ext cx="518" cy="175407"/>
          </a:xfrm>
          <a:prstGeom prst="line">
            <a:avLst/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Google Shape;285;p8">
            <a:extLst>
              <a:ext uri="{FF2B5EF4-FFF2-40B4-BE49-F238E27FC236}">
                <a16:creationId xmlns:a16="http://schemas.microsoft.com/office/drawing/2014/main" id="{C9C5CAA1-B3D5-4764-8D93-FB25DDE2E943}"/>
              </a:ext>
            </a:extLst>
          </p:cNvPr>
          <p:cNvSpPr/>
          <p:nvPr/>
        </p:nvSpPr>
        <p:spPr>
          <a:xfrm>
            <a:off x="9851909" y="4381722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Cloud DB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Server</a:t>
            </a:r>
            <a:endParaRPr lang="ko-KR" altLang="en-US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60" name="직선 연결선 259">
            <a:extLst>
              <a:ext uri="{FF2B5EF4-FFF2-40B4-BE49-F238E27FC236}">
                <a16:creationId xmlns:a16="http://schemas.microsoft.com/office/drawing/2014/main" id="{EAB2BA60-61FD-4EEC-A185-9D3D98FA7100}"/>
              </a:ext>
            </a:extLst>
          </p:cNvPr>
          <p:cNvCxnSpPr>
            <a:cxnSpLocks/>
            <a:stCxn id="257" idx="2"/>
          </p:cNvCxnSpPr>
          <p:nvPr/>
        </p:nvCxnSpPr>
        <p:spPr>
          <a:xfrm flipH="1">
            <a:off x="10473196" y="4210691"/>
            <a:ext cx="518" cy="171031"/>
          </a:xfrm>
          <a:prstGeom prst="line">
            <a:avLst/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Google Shape;285;p8">
            <a:extLst>
              <a:ext uri="{FF2B5EF4-FFF2-40B4-BE49-F238E27FC236}">
                <a16:creationId xmlns:a16="http://schemas.microsoft.com/office/drawing/2014/main" id="{D0B68633-5EEF-4DB2-824A-33F9A0867828}"/>
              </a:ext>
            </a:extLst>
          </p:cNvPr>
          <p:cNvSpPr/>
          <p:nvPr/>
        </p:nvSpPr>
        <p:spPr>
          <a:xfrm>
            <a:off x="9851909" y="5013602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Tableau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62" name="직선 연결선 261">
            <a:extLst>
              <a:ext uri="{FF2B5EF4-FFF2-40B4-BE49-F238E27FC236}">
                <a16:creationId xmlns:a16="http://schemas.microsoft.com/office/drawing/2014/main" id="{6DBF271D-A283-40C0-B224-50CD9E4C2B26}"/>
              </a:ext>
            </a:extLst>
          </p:cNvPr>
          <p:cNvCxnSpPr>
            <a:cxnSpLocks/>
            <a:stCxn id="259" idx="2"/>
          </p:cNvCxnSpPr>
          <p:nvPr/>
        </p:nvCxnSpPr>
        <p:spPr>
          <a:xfrm flipH="1">
            <a:off x="10473196" y="4850730"/>
            <a:ext cx="518" cy="162872"/>
          </a:xfrm>
          <a:prstGeom prst="line">
            <a:avLst/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연결선: 꺾임 262">
            <a:extLst>
              <a:ext uri="{FF2B5EF4-FFF2-40B4-BE49-F238E27FC236}">
                <a16:creationId xmlns:a16="http://schemas.microsoft.com/office/drawing/2014/main" id="{5F6819F8-261D-4F99-B011-ED0A842BBED7}"/>
              </a:ext>
            </a:extLst>
          </p:cNvPr>
          <p:cNvCxnSpPr>
            <a:cxnSpLocks/>
          </p:cNvCxnSpPr>
          <p:nvPr/>
        </p:nvCxnSpPr>
        <p:spPr>
          <a:xfrm flipV="1">
            <a:off x="8917581" y="2702519"/>
            <a:ext cx="946228" cy="2555112"/>
          </a:xfrm>
          <a:prstGeom prst="bentConnector3">
            <a:avLst>
              <a:gd name="adj1" fmla="val 26646"/>
            </a:avLst>
          </a:prstGeom>
          <a:ln w="22225">
            <a:solidFill>
              <a:srgbClr val="3C6FC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4" name="Google Shape;285;p8">
            <a:extLst>
              <a:ext uri="{FF2B5EF4-FFF2-40B4-BE49-F238E27FC236}">
                <a16:creationId xmlns:a16="http://schemas.microsoft.com/office/drawing/2014/main" id="{1D370315-1A1A-44AC-B114-55D3D25F031D}"/>
              </a:ext>
            </a:extLst>
          </p:cNvPr>
          <p:cNvSpPr/>
          <p:nvPr/>
        </p:nvSpPr>
        <p:spPr>
          <a:xfrm>
            <a:off x="9851909" y="5654316"/>
            <a:ext cx="1243609" cy="469008"/>
          </a:xfrm>
          <a:prstGeom prst="rect">
            <a:avLst/>
          </a:prstGeom>
          <a:noFill/>
          <a:ln w="25400" cap="flat" cmpd="sng">
            <a:solidFill>
              <a:srgbClr val="2E549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Notification</a:t>
            </a:r>
          </a:p>
          <a:p>
            <a:pPr algn="ctr"/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Services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cxnSp>
        <p:nvCxnSpPr>
          <p:cNvPr id="266" name="연결선: 꺾임 265">
            <a:extLst>
              <a:ext uri="{FF2B5EF4-FFF2-40B4-BE49-F238E27FC236}">
                <a16:creationId xmlns:a16="http://schemas.microsoft.com/office/drawing/2014/main" id="{44934F07-F5CD-4C55-B0B7-CE6551E3603F}"/>
              </a:ext>
            </a:extLst>
          </p:cNvPr>
          <p:cNvCxnSpPr>
            <a:cxnSpLocks/>
          </p:cNvCxnSpPr>
          <p:nvPr/>
        </p:nvCxnSpPr>
        <p:spPr>
          <a:xfrm rot="10800000" flipV="1">
            <a:off x="9848924" y="3976186"/>
            <a:ext cx="12700" cy="1912633"/>
          </a:xfrm>
          <a:prstGeom prst="bentConnector3">
            <a:avLst>
              <a:gd name="adj1" fmla="val 1800000"/>
            </a:avLst>
          </a:prstGeom>
          <a:ln w="22225">
            <a:solidFill>
              <a:srgbClr val="2E549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254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직사각형 84">
            <a:extLst>
              <a:ext uri="{FF2B5EF4-FFF2-40B4-BE49-F238E27FC236}">
                <a16:creationId xmlns:a16="http://schemas.microsoft.com/office/drawing/2014/main" id="{44546EA2-DBE3-4A2D-92A5-639570C91B54}"/>
              </a:ext>
            </a:extLst>
          </p:cNvPr>
          <p:cNvSpPr/>
          <p:nvPr/>
        </p:nvSpPr>
        <p:spPr>
          <a:xfrm>
            <a:off x="623888" y="1550739"/>
            <a:ext cx="3600000" cy="725736"/>
          </a:xfrm>
          <a:prstGeom prst="rect">
            <a:avLst/>
          </a:prstGeom>
          <a:solidFill>
            <a:srgbClr val="1B328F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Preprocessing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01139835-C5E6-436C-9786-EDD0A822DDBE}"/>
              </a:ext>
            </a:extLst>
          </p:cNvPr>
          <p:cNvSpPr/>
          <p:nvPr/>
        </p:nvSpPr>
        <p:spPr>
          <a:xfrm>
            <a:off x="4300044" y="1550739"/>
            <a:ext cx="3600000" cy="725736"/>
          </a:xfrm>
          <a:prstGeom prst="rect">
            <a:avLst/>
          </a:prstGeom>
          <a:solidFill>
            <a:srgbClr val="1B328F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Machine Learning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A0EAD0D0-F88F-46B5-A3ED-06DF539C1A6D}"/>
              </a:ext>
            </a:extLst>
          </p:cNvPr>
          <p:cNvSpPr/>
          <p:nvPr/>
        </p:nvSpPr>
        <p:spPr>
          <a:xfrm>
            <a:off x="7968112" y="1550739"/>
            <a:ext cx="3600000" cy="725736"/>
          </a:xfrm>
          <a:prstGeom prst="rect">
            <a:avLst/>
          </a:prstGeom>
          <a:solidFill>
            <a:srgbClr val="1B328F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Deep Learning</a:t>
            </a:r>
          </a:p>
        </p:txBody>
      </p:sp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01.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개요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주제 선정 배경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수행 방향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분석 </a:t>
            </a:r>
            <a:r>
              <a:rPr lang="en-US" altLang="ko-KR" sz="1800" b="1" dirty="0">
                <a:solidFill>
                  <a:srgbClr val="1B328F"/>
                </a:solidFill>
                <a:latin typeface="+mj-ea"/>
                <a:ea typeface="+mj-ea"/>
              </a:rPr>
              <a:t>Tools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추진 일정</a:t>
            </a:r>
            <a:endParaRPr b="1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+mj-ea"/>
                <a:ea typeface="+mj-ea"/>
              </a:rPr>
              <a:t>Frameworks</a:t>
            </a:r>
            <a:endParaRPr sz="22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직사각형 76">
            <a:extLst>
              <a:ext uri="{FF2B5EF4-FFF2-40B4-BE49-F238E27FC236}">
                <a16:creationId xmlns:a16="http://schemas.microsoft.com/office/drawing/2014/main" id="{E508612F-3551-4DAF-8EB1-797525F41462}"/>
              </a:ext>
            </a:extLst>
          </p:cNvPr>
          <p:cNvSpPr/>
          <p:nvPr/>
        </p:nvSpPr>
        <p:spPr>
          <a:xfrm>
            <a:off x="623887" y="1557337"/>
            <a:ext cx="3600000" cy="47513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06673E2F-688F-4EA3-B200-0486EEA7AC6F}"/>
              </a:ext>
            </a:extLst>
          </p:cNvPr>
          <p:cNvSpPr/>
          <p:nvPr/>
        </p:nvSpPr>
        <p:spPr>
          <a:xfrm>
            <a:off x="4300044" y="1557337"/>
            <a:ext cx="3600000" cy="47513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A80DAA3-EC15-4D90-B4E9-4BCA7B0126B6}"/>
              </a:ext>
            </a:extLst>
          </p:cNvPr>
          <p:cNvSpPr/>
          <p:nvPr/>
        </p:nvSpPr>
        <p:spPr>
          <a:xfrm>
            <a:off x="7968113" y="1557337"/>
            <a:ext cx="3600000" cy="47513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0F5C820A-FF09-4833-8F82-36226800F062}"/>
              </a:ext>
            </a:extLst>
          </p:cNvPr>
          <p:cNvSpPr/>
          <p:nvPr/>
        </p:nvSpPr>
        <p:spPr>
          <a:xfrm>
            <a:off x="4708711" y="2733294"/>
            <a:ext cx="2812568" cy="17676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D9AB9120-7CC3-46BA-BD3F-A54FE951F334}"/>
              </a:ext>
            </a:extLst>
          </p:cNvPr>
          <p:cNvSpPr/>
          <p:nvPr/>
        </p:nvSpPr>
        <p:spPr>
          <a:xfrm>
            <a:off x="767887" y="2709933"/>
            <a:ext cx="1567889" cy="15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0" name="Google Shape;376;p13" descr="폰트, 그래픽, 텍스트, 로고이(가) 표시된 사진&#10;&#10;자동 생성된 설명">
            <a:extLst>
              <a:ext uri="{FF2B5EF4-FFF2-40B4-BE49-F238E27FC236}">
                <a16:creationId xmlns:a16="http://schemas.microsoft.com/office/drawing/2014/main" id="{18B6AAE1-D97F-45D8-8574-C91FE7043B2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45295"/>
          <a:stretch/>
        </p:blipFill>
        <p:spPr>
          <a:xfrm>
            <a:off x="4434051" y="4818013"/>
            <a:ext cx="1515791" cy="302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Picture 4">
            <a:extLst>
              <a:ext uri="{FF2B5EF4-FFF2-40B4-BE49-F238E27FC236}">
                <a16:creationId xmlns:a16="http://schemas.microsoft.com/office/drawing/2014/main" id="{7CA7CA0B-C29E-4852-8137-2850CF7FE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849" y="2854700"/>
            <a:ext cx="1441178" cy="82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" name="Google Shape;377;p13">
            <a:extLst>
              <a:ext uri="{FF2B5EF4-FFF2-40B4-BE49-F238E27FC236}">
                <a16:creationId xmlns:a16="http://schemas.microsoft.com/office/drawing/2014/main" id="{A1137B1D-193D-448E-8DE7-0AE60399A30D}"/>
              </a:ext>
            </a:extLst>
          </p:cNvPr>
          <p:cNvSpPr txBox="1"/>
          <p:nvPr/>
        </p:nvSpPr>
        <p:spPr>
          <a:xfrm>
            <a:off x="6204340" y="3895901"/>
            <a:ext cx="123950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Random Forest</a:t>
            </a:r>
          </a:p>
        </p:txBody>
      </p:sp>
      <p:pic>
        <p:nvPicPr>
          <p:cNvPr id="93" name="Picture 10" descr="GitHub - microsoft/LightGBM: A fast, distributed, high performance gradient  boosting (GBT, GBDT, GBRT, GBM or MART) framework based on decision tree  algorithms, used for ranking, classification and many other machine  learning tasks.">
            <a:extLst>
              <a:ext uri="{FF2B5EF4-FFF2-40B4-BE49-F238E27FC236}">
                <a16:creationId xmlns:a16="http://schemas.microsoft.com/office/drawing/2014/main" id="{0E082F41-9357-433D-BA6A-919AADD82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601" y="4601889"/>
            <a:ext cx="1679893" cy="73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직사각형 93">
            <a:extLst>
              <a:ext uri="{FF2B5EF4-FFF2-40B4-BE49-F238E27FC236}">
                <a16:creationId xmlns:a16="http://schemas.microsoft.com/office/drawing/2014/main" id="{625DC008-0178-47D5-9CA5-E3AC972606ED}"/>
              </a:ext>
            </a:extLst>
          </p:cNvPr>
          <p:cNvSpPr/>
          <p:nvPr/>
        </p:nvSpPr>
        <p:spPr>
          <a:xfrm>
            <a:off x="8447694" y="2708146"/>
            <a:ext cx="2730785" cy="19356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95" name="Google Shape;377;p13">
            <a:extLst>
              <a:ext uri="{FF2B5EF4-FFF2-40B4-BE49-F238E27FC236}">
                <a16:creationId xmlns:a16="http://schemas.microsoft.com/office/drawing/2014/main" id="{706A69A9-D2BA-4594-9011-D64C2DFA7F48}"/>
              </a:ext>
            </a:extLst>
          </p:cNvPr>
          <p:cNvSpPr txBox="1"/>
          <p:nvPr/>
        </p:nvSpPr>
        <p:spPr>
          <a:xfrm>
            <a:off x="8792559" y="4146141"/>
            <a:ext cx="77931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LSTM</a:t>
            </a:r>
            <a:endParaRPr lang="en-US" sz="3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pic>
        <p:nvPicPr>
          <p:cNvPr id="96" name="Picture 16" descr="Keras: Deep Learning for humans">
            <a:extLst>
              <a:ext uri="{FF2B5EF4-FFF2-40B4-BE49-F238E27FC236}">
                <a16:creationId xmlns:a16="http://schemas.microsoft.com/office/drawing/2014/main" id="{C3533269-EE5C-4753-814F-B64F3F617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6699" y="3527824"/>
            <a:ext cx="1500794" cy="42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18" descr="GitHub - tensorflow/tensorflow: An Open Source Machine Learning Framework  for Everyone">
            <a:extLst>
              <a:ext uri="{FF2B5EF4-FFF2-40B4-BE49-F238E27FC236}">
                <a16:creationId xmlns:a16="http://schemas.microsoft.com/office/drawing/2014/main" id="{EFB9E20B-CC50-46CF-B3C1-347C05D07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4721" y="2673538"/>
            <a:ext cx="2730785" cy="916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Google Shape;377;p13">
            <a:extLst>
              <a:ext uri="{FF2B5EF4-FFF2-40B4-BE49-F238E27FC236}">
                <a16:creationId xmlns:a16="http://schemas.microsoft.com/office/drawing/2014/main" id="{89968327-86E3-46C6-82E5-5ABAF32FD057}"/>
              </a:ext>
            </a:extLst>
          </p:cNvPr>
          <p:cNvSpPr txBox="1"/>
          <p:nvPr/>
        </p:nvSpPr>
        <p:spPr>
          <a:xfrm>
            <a:off x="10229054" y="4146141"/>
            <a:ext cx="674665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GRU</a:t>
            </a:r>
            <a:endParaRPr lang="en-US" sz="3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99" name="Google Shape;377;p13">
            <a:extLst>
              <a:ext uri="{FF2B5EF4-FFF2-40B4-BE49-F238E27FC236}">
                <a16:creationId xmlns:a16="http://schemas.microsoft.com/office/drawing/2014/main" id="{D4C29642-31A0-49D4-8294-1E97FA075621}"/>
              </a:ext>
            </a:extLst>
          </p:cNvPr>
          <p:cNvSpPr txBox="1"/>
          <p:nvPr/>
        </p:nvSpPr>
        <p:spPr>
          <a:xfrm>
            <a:off x="4695738" y="3895901"/>
            <a:ext cx="153261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Logistic Regression</a:t>
            </a:r>
          </a:p>
        </p:txBody>
      </p:sp>
      <p:sp>
        <p:nvSpPr>
          <p:cNvPr id="100" name="Google Shape;377;p13">
            <a:extLst>
              <a:ext uri="{FF2B5EF4-FFF2-40B4-BE49-F238E27FC236}">
                <a16:creationId xmlns:a16="http://schemas.microsoft.com/office/drawing/2014/main" id="{7B0872A3-BBF0-4E61-8FF7-23E43945D145}"/>
              </a:ext>
            </a:extLst>
          </p:cNvPr>
          <p:cNvSpPr txBox="1"/>
          <p:nvPr/>
        </p:nvSpPr>
        <p:spPr>
          <a:xfrm>
            <a:off x="1117829" y="3725238"/>
            <a:ext cx="86800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Mean</a:t>
            </a:r>
            <a:endParaRPr 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E2769457-6358-48FE-BCD8-43FD54410520}"/>
              </a:ext>
            </a:extLst>
          </p:cNvPr>
          <p:cNvSpPr/>
          <p:nvPr/>
        </p:nvSpPr>
        <p:spPr>
          <a:xfrm>
            <a:off x="2496954" y="2709933"/>
            <a:ext cx="1567889" cy="15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AB21FEC1-C66C-4D96-A802-7C4F057762D6}"/>
              </a:ext>
            </a:extLst>
          </p:cNvPr>
          <p:cNvSpPr/>
          <p:nvPr/>
        </p:nvSpPr>
        <p:spPr>
          <a:xfrm>
            <a:off x="1612128" y="4371154"/>
            <a:ext cx="1567889" cy="15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" name="Google Shape;377;p13">
            <a:extLst>
              <a:ext uri="{FF2B5EF4-FFF2-40B4-BE49-F238E27FC236}">
                <a16:creationId xmlns:a16="http://schemas.microsoft.com/office/drawing/2014/main" id="{9607F701-3DD9-476A-812E-7F1F972B4CCF}"/>
              </a:ext>
            </a:extLst>
          </p:cNvPr>
          <p:cNvSpPr txBox="1"/>
          <p:nvPr/>
        </p:nvSpPr>
        <p:spPr>
          <a:xfrm>
            <a:off x="1690659" y="5396158"/>
            <a:ext cx="1410824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Oversampling</a:t>
            </a:r>
          </a:p>
        </p:txBody>
      </p:sp>
      <p:pic>
        <p:nvPicPr>
          <p:cNvPr id="104" name="Picture 2" descr="RandomOverSampler — Version 0.11.0">
            <a:extLst>
              <a:ext uri="{FF2B5EF4-FFF2-40B4-BE49-F238E27FC236}">
                <a16:creationId xmlns:a16="http://schemas.microsoft.com/office/drawing/2014/main" id="{444D07CB-F7D6-4C18-A6B1-D32F97E68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658" y="4563727"/>
            <a:ext cx="1410825" cy="61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4" descr="pandas - Python Data Analysis Library">
            <a:extLst>
              <a:ext uri="{FF2B5EF4-FFF2-40B4-BE49-F238E27FC236}">
                <a16:creationId xmlns:a16="http://schemas.microsoft.com/office/drawing/2014/main" id="{0D9D8A00-BC50-4E0F-9CF0-ADCBB3052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38" y="2780701"/>
            <a:ext cx="1340056" cy="94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Google Shape;377;p13">
            <a:extLst>
              <a:ext uri="{FF2B5EF4-FFF2-40B4-BE49-F238E27FC236}">
                <a16:creationId xmlns:a16="http://schemas.microsoft.com/office/drawing/2014/main" id="{8B4C4CD1-3FBC-4662-A1AF-4C2F8E540CAF}"/>
              </a:ext>
            </a:extLst>
          </p:cNvPr>
          <p:cNvSpPr txBox="1"/>
          <p:nvPr/>
        </p:nvSpPr>
        <p:spPr>
          <a:xfrm>
            <a:off x="6210617" y="4151786"/>
            <a:ext cx="123950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Extra Trees</a:t>
            </a:r>
          </a:p>
        </p:txBody>
      </p:sp>
      <p:sp>
        <p:nvSpPr>
          <p:cNvPr id="107" name="Google Shape;377;p13">
            <a:extLst>
              <a:ext uri="{FF2B5EF4-FFF2-40B4-BE49-F238E27FC236}">
                <a16:creationId xmlns:a16="http://schemas.microsoft.com/office/drawing/2014/main" id="{1B6E9ED2-9F71-44F5-BADD-60B7DAE7EE82}"/>
              </a:ext>
            </a:extLst>
          </p:cNvPr>
          <p:cNvSpPr txBox="1"/>
          <p:nvPr/>
        </p:nvSpPr>
        <p:spPr>
          <a:xfrm>
            <a:off x="4669065" y="4151786"/>
            <a:ext cx="153506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Gradient Boosting</a:t>
            </a:r>
          </a:p>
        </p:txBody>
      </p:sp>
      <p:pic>
        <p:nvPicPr>
          <p:cNvPr id="108" name="Picture 2" descr="PyCaret — pycaret 3.0.4 documentation">
            <a:extLst>
              <a:ext uri="{FF2B5EF4-FFF2-40B4-BE49-F238E27FC236}">
                <a16:creationId xmlns:a16="http://schemas.microsoft.com/office/drawing/2014/main" id="{373D7E94-4AAE-4816-BDC9-2B4381FF7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909" y="5454184"/>
            <a:ext cx="2114182" cy="302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6" descr="Logo-design idea. · Issue #831 · shap/shap · GitHub">
            <a:extLst>
              <a:ext uri="{FF2B5EF4-FFF2-40B4-BE49-F238E27FC236}">
                <a16:creationId xmlns:a16="http://schemas.microsoft.com/office/drawing/2014/main" id="{65179D82-E0AF-475C-A441-1A3032A65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080" y="3042767"/>
            <a:ext cx="1137547" cy="41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" name="Google Shape;377;p13">
            <a:extLst>
              <a:ext uri="{FF2B5EF4-FFF2-40B4-BE49-F238E27FC236}">
                <a16:creationId xmlns:a16="http://schemas.microsoft.com/office/drawing/2014/main" id="{0415D4E0-58E6-4EBB-ACE8-15C3FEFB7F49}"/>
              </a:ext>
            </a:extLst>
          </p:cNvPr>
          <p:cNvSpPr txBox="1"/>
          <p:nvPr/>
        </p:nvSpPr>
        <p:spPr>
          <a:xfrm>
            <a:off x="2849974" y="3726019"/>
            <a:ext cx="86800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SHAP</a:t>
            </a:r>
            <a:endParaRPr 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27509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01.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개요 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주제 선정 배경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수행 방향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분석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Tools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추진 일정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+mj-ea"/>
                <a:ea typeface="+mj-ea"/>
              </a:rPr>
              <a:t>WBS(Work-Breakdown Structure)</a:t>
            </a:r>
            <a:endParaRPr sz="22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7" name="Google Shape;401;p14">
            <a:extLst>
              <a:ext uri="{FF2B5EF4-FFF2-40B4-BE49-F238E27FC236}">
                <a16:creationId xmlns:a16="http://schemas.microsoft.com/office/drawing/2014/main" id="{B0D09FFA-18A5-4962-8521-2EDD895142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0832404"/>
              </p:ext>
            </p:extLst>
          </p:nvPr>
        </p:nvGraphicFramePr>
        <p:xfrm>
          <a:off x="623887" y="1574732"/>
          <a:ext cx="10946415" cy="4739526"/>
        </p:xfrm>
        <a:graphic>
          <a:graphicData uri="http://schemas.openxmlformats.org/drawingml/2006/table">
            <a:tbl>
              <a:tblPr firstRow="1" bandRow="1">
                <a:noFill/>
                <a:tableStyleId>{284B7052-1BB8-47CF-92F9-BC03154C3C0D}</a:tableStyleId>
              </a:tblPr>
              <a:tblGrid>
                <a:gridCol w="9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5200">
                  <a:extLst>
                    <a:ext uri="{9D8B030D-6E8A-4147-A177-3AD203B41FA5}">
                      <a16:colId xmlns:a16="http://schemas.microsoft.com/office/drawing/2014/main" val="564947813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1117690549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3761168815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606267980"/>
                    </a:ext>
                  </a:extLst>
                </a:gridCol>
                <a:gridCol w="538241">
                  <a:extLst>
                    <a:ext uri="{9D8B030D-6E8A-4147-A177-3AD203B41FA5}">
                      <a16:colId xmlns:a16="http://schemas.microsoft.com/office/drawing/2014/main" val="3645412524"/>
                    </a:ext>
                  </a:extLst>
                </a:gridCol>
              </a:tblGrid>
              <a:tr h="526614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  <a:endParaRPr sz="14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11. 01 ~ 11. 07</a:t>
                      </a: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(11. 08 ~ 11. 14)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(11. 15 ~ 11. 21)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(11. 22 ~ 11. 28)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ko-KR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endParaRPr lang="en-US" altLang="ko-KR" sz="1400" b="1" u="none" strike="noStrike" cap="none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u="none" strike="noStrike" cap="none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(11. 29 ~ 12. 05)</a:t>
                      </a:r>
                      <a:endParaRPr lang="ko-KR" altLang="en-US" sz="14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sz="1400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sz="1400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32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614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/>
                        <a:t>프로젝트</a:t>
                      </a:r>
                      <a:endParaRPr lang="en-US" altLang="ko-KR" sz="1200"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/>
                        <a:t>기획</a:t>
                      </a: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데이터 탐색적 분석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6614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문제정의 및 가설 설정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6614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endParaRPr lang="en-US" altLang="ko-KR" sz="1200" b="1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전처리</a:t>
                      </a:r>
                      <a:endParaRPr lang="en-US" altLang="ko-KR" sz="1200" b="1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200" b="1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가설 검정</a:t>
                      </a:r>
                      <a:endParaRPr lang="ko-KR" altLang="en-US"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결측치</a:t>
                      </a: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 처리 및 결합</a:t>
                      </a:r>
                      <a:endParaRPr kumimoji="0" lang="en-US" altLang="ko-KR" sz="12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sym typeface="Arial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가설 검정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6614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모델 학습 전</a:t>
                      </a:r>
                      <a:endParaRPr kumimoji="0" lang="en-US" altLang="ko-KR" sz="12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sym typeface="Arial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파이프 라인 구축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661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 생성 및 평가</a:t>
                      </a: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각 </a:t>
                      </a:r>
                      <a:r>
                        <a:rPr kumimoji="0" lang="en-US" altLang="ko-KR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Part </a:t>
                      </a: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모델</a:t>
                      </a:r>
                      <a:endParaRPr kumimoji="0" lang="en-US" altLang="ko-KR" sz="12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sym typeface="Arial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sym typeface="Arial"/>
                        </a:rPr>
                        <a:t>구현 및 평가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26614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/>
                        <a:t>클라우드</a:t>
                      </a:r>
                      <a:endParaRPr lang="en-US" altLang="ko-KR" sz="1200"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/>
                        <a:t>서비스</a:t>
                      </a: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1" dirty="0"/>
                        <a:t>Big Query</a:t>
                      </a:r>
                      <a:r>
                        <a:rPr lang="ko-KR" altLang="en-US" sz="1200" b="1" dirty="0"/>
                        <a:t> </a:t>
                      </a:r>
                      <a:r>
                        <a:rPr lang="en-US" altLang="ko-KR" sz="1200" b="1" dirty="0"/>
                        <a:t>&amp;</a:t>
                      </a:r>
                      <a:r>
                        <a:rPr lang="ko-KR" altLang="en-US" sz="1200" b="1" dirty="0"/>
                        <a:t> </a:t>
                      </a:r>
                      <a:r>
                        <a:rPr lang="en-US" altLang="ko-KR" sz="1200" b="1" dirty="0"/>
                        <a:t>Tableau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1" dirty="0"/>
                        <a:t>BI </a:t>
                      </a:r>
                      <a:r>
                        <a:rPr lang="ko-KR" altLang="en-US" sz="1200" b="1" dirty="0"/>
                        <a:t>대시보드 구축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26614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카카오톡 </a:t>
                      </a:r>
                      <a:r>
                        <a:rPr lang="ko-KR" altLang="en-US" sz="1200" b="1" u="none" strike="noStrike" cap="none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챗봇</a:t>
                      </a:r>
                      <a:endParaRPr lang="en-US" altLang="ko-KR" sz="1200" b="1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알림 서비스</a:t>
                      </a:r>
                      <a:endParaRPr lang="ko-KR" altLang="en-US" sz="1200" b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26614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프로젝트 </a:t>
                      </a:r>
                      <a:r>
                        <a:rPr lang="en-US" altLang="ko-KR" sz="14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PPT </a:t>
                      </a:r>
                      <a:r>
                        <a:rPr lang="ko-KR" altLang="en-US" sz="1400" b="1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 및 발표</a:t>
                      </a:r>
                      <a:endParaRPr sz="1400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DA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2438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 rot="16200000">
            <a:off x="515597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 rot="16200000">
            <a:off x="456037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72168" y="3292467"/>
            <a:ext cx="180411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01. </a:t>
            </a: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algun Gothic"/>
              </a:rPr>
              <a:t>개요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16200000">
            <a:off x="2790810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rgbClr val="4472C4"/>
          </a:solidFill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2685520" y="3292467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02. 프로젝트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과정</a:t>
            </a:r>
            <a:endParaRPr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/>
          <p:nvPr/>
        </p:nvSpPr>
        <p:spPr>
          <a:xfrm rot="5400000">
            <a:off x="2850372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 rot="16200000">
            <a:off x="5194420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 rot="16200000">
            <a:off x="5134862" y="2700183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 rot="16200000">
            <a:off x="7469632" y="2700184"/>
            <a:ext cx="1836385" cy="1995488"/>
          </a:xfrm>
          <a:prstGeom prst="hexagon">
            <a:avLst>
              <a:gd name="adj" fmla="val 27991"/>
              <a:gd name="vf" fmla="val 115470"/>
            </a:avLst>
          </a:prstGeom>
          <a:noFill/>
          <a:ln w="12700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485765" y="3475396"/>
            <a:ext cx="1804116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04. 최종 결론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7" name="Google Shape;117;p2"/>
          <p:cNvSpPr/>
          <p:nvPr/>
        </p:nvSpPr>
        <p:spPr>
          <a:xfrm rot="5400000">
            <a:off x="7529196" y="278227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18" name="Google Shape;118;p2"/>
          <p:cNvSpPr/>
          <p:nvPr/>
        </p:nvSpPr>
        <p:spPr>
          <a:xfrm rot="16200000">
            <a:off x="9887605" y="2240186"/>
            <a:ext cx="1717265" cy="2412551"/>
          </a:xfrm>
          <a:custGeom>
            <a:avLst/>
            <a:gdLst/>
            <a:ahLst/>
            <a:cxnLst/>
            <a:rect l="l" t="t" r="r" b="b"/>
            <a:pathLst>
              <a:path w="1425041" h="1600166" extrusionOk="0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rgbClr val="3055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0" name="Google Shape;120;p2"/>
          <p:cNvSpPr/>
          <p:nvPr/>
        </p:nvSpPr>
        <p:spPr>
          <a:xfrm rot="16200000">
            <a:off x="9828043" y="2700184"/>
            <a:ext cx="1836385" cy="1995486"/>
          </a:xfrm>
          <a:prstGeom prst="hexagon">
            <a:avLst>
              <a:gd name="adj" fmla="val 27991"/>
              <a:gd name="vf" fmla="val 115470"/>
            </a:avLst>
          </a:prstGeom>
          <a:solidFill>
            <a:schemeClr val="lt1"/>
          </a:solidFill>
          <a:ln w="12700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3" name="Google Shape;123;p2"/>
          <p:cNvSpPr/>
          <p:nvPr/>
        </p:nvSpPr>
        <p:spPr>
          <a:xfrm rot="5400000">
            <a:off x="3459324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4" name="Google Shape;124;p2"/>
          <p:cNvSpPr/>
          <p:nvPr/>
        </p:nvSpPr>
        <p:spPr>
          <a:xfrm rot="5400000">
            <a:off x="8129947" y="19115"/>
            <a:ext cx="500431" cy="4670624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1B32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611058" y="1096342"/>
            <a:ext cx="2876669" cy="650734"/>
          </a:xfrm>
          <a:prstGeom prst="roundRect">
            <a:avLst>
              <a:gd name="adj" fmla="val 50000"/>
            </a:avLst>
          </a:prstGeom>
          <a:solidFill>
            <a:srgbClr val="1B328F"/>
          </a:soli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INDEX</a:t>
            </a:r>
            <a:endParaRPr sz="24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6044850" y="1670388"/>
            <a:ext cx="0" cy="433823"/>
          </a:xfrm>
          <a:prstGeom prst="straightConnector1">
            <a:avLst/>
          </a:prstGeom>
          <a:noFill/>
          <a:ln w="9525" cap="flat" cmpd="sng">
            <a:solidFill>
              <a:srgbClr val="2148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"/>
          <p:cNvSpPr/>
          <p:nvPr/>
        </p:nvSpPr>
        <p:spPr>
          <a:xfrm>
            <a:off x="5029231" y="3260789"/>
            <a:ext cx="205419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03. 프로젝트</a:t>
            </a:r>
            <a:endParaRPr lang="en-US" altLang="ko-KR"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결과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7449546" y="4968108"/>
            <a:ext cx="1876551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기대 효과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한계점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9578846" y="4968108"/>
            <a:ext cx="2334777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부록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참고문헌</a:t>
            </a:r>
            <a:endParaRPr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출처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BB3B2CD2-D59D-F069-AA74-F12AC69ACA96}"/>
              </a:ext>
            </a:extLst>
          </p:cNvPr>
          <p:cNvSpPr/>
          <p:nvPr/>
        </p:nvSpPr>
        <p:spPr>
          <a:xfrm>
            <a:off x="9846864" y="3473450"/>
            <a:ext cx="1872967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05. Document</a:t>
            </a:r>
            <a:endParaRPr sz="1800" b="1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4" name="Google Shape;128;p2">
            <a:extLst>
              <a:ext uri="{FF2B5EF4-FFF2-40B4-BE49-F238E27FC236}">
                <a16:creationId xmlns:a16="http://schemas.microsoft.com/office/drawing/2014/main" id="{82525296-928A-F8E4-37CB-9BDEA979D99E}"/>
              </a:ext>
            </a:extLst>
          </p:cNvPr>
          <p:cNvSpPr/>
          <p:nvPr/>
        </p:nvSpPr>
        <p:spPr>
          <a:xfrm>
            <a:off x="2651835" y="4966304"/>
            <a:ext cx="2114334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EDA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데이터 </a:t>
            </a:r>
            <a:r>
              <a:rPr lang="ko-KR" altLang="en-US" sz="1300" dirty="0" err="1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전처리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통계 분석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모델 평가</a:t>
            </a:r>
          </a:p>
        </p:txBody>
      </p:sp>
      <p:sp>
        <p:nvSpPr>
          <p:cNvPr id="5" name="Google Shape;122;p2">
            <a:extLst>
              <a:ext uri="{FF2B5EF4-FFF2-40B4-BE49-F238E27FC236}">
                <a16:creationId xmlns:a16="http://schemas.microsoft.com/office/drawing/2014/main" id="{32BA91EE-7F74-4F5A-E948-503F31B55D92}"/>
              </a:ext>
            </a:extLst>
          </p:cNvPr>
          <p:cNvSpPr/>
          <p:nvPr/>
        </p:nvSpPr>
        <p:spPr>
          <a:xfrm>
            <a:off x="206837" y="4968108"/>
            <a:ext cx="2334777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프로젝트 조직(구성원 및 역할)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주제 선정 배경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수행 방향</a:t>
            </a:r>
            <a:endParaRPr lang="en-US" altLang="ko-KR"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분석 </a:t>
            </a:r>
            <a:r>
              <a:rPr lang="en-US" altLang="ko-KR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Tools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추진 일정</a:t>
            </a:r>
            <a:endParaRPr sz="12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sp>
        <p:nvSpPr>
          <p:cNvPr id="6" name="Google Shape;129;p2">
            <a:extLst>
              <a:ext uri="{FF2B5EF4-FFF2-40B4-BE49-F238E27FC236}">
                <a16:creationId xmlns:a16="http://schemas.microsoft.com/office/drawing/2014/main" id="{4497506B-8C1D-3C40-D64A-A0459AA00536}"/>
              </a:ext>
            </a:extLst>
          </p:cNvPr>
          <p:cNvSpPr/>
          <p:nvPr/>
        </p:nvSpPr>
        <p:spPr>
          <a:xfrm>
            <a:off x="4915280" y="4961371"/>
            <a:ext cx="2334777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알림 서비스 구현</a:t>
            </a:r>
            <a:endParaRPr lang="en-US" altLang="ko-KR" sz="1300" dirty="0">
              <a:solidFill>
                <a:srgbClr val="1B328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Cloud</a:t>
            </a:r>
            <a:r>
              <a:rPr lang="ko-KR" altLang="en-US" sz="1300" dirty="0">
                <a:solidFill>
                  <a:srgbClr val="1B328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 서비스 구현</a:t>
            </a:r>
            <a:endParaRPr lang="ko-KR" altLang="en-US"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144;p3">
            <a:extLst>
              <a:ext uri="{FF2B5EF4-FFF2-40B4-BE49-F238E27FC236}">
                <a16:creationId xmlns:a16="http://schemas.microsoft.com/office/drawing/2014/main" id="{66F544FF-6B81-F3D2-D2C6-C30C0DF405A9}"/>
              </a:ext>
            </a:extLst>
          </p:cNvPr>
          <p:cNvSpPr/>
          <p:nvPr/>
        </p:nvSpPr>
        <p:spPr>
          <a:xfrm>
            <a:off x="0" y="-3"/>
            <a:ext cx="12192000" cy="781115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AI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rial"/>
              </a:rPr>
              <a:t>기반 스마트 팩토리 프로세스 구축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Malgun Gothic"/>
              <a:sym typeface="Malgun Gothic"/>
            </a:endParaRPr>
          </a:p>
        </p:txBody>
      </p:sp>
      <p:grpSp>
        <p:nvGrpSpPr>
          <p:cNvPr id="7" name="Google Shape;145;p3">
            <a:extLst>
              <a:ext uri="{FF2B5EF4-FFF2-40B4-BE49-F238E27FC236}">
                <a16:creationId xmlns:a16="http://schemas.microsoft.com/office/drawing/2014/main" id="{67593CEB-75E6-6DB3-1D35-F32E2E8073ED}"/>
              </a:ext>
            </a:extLst>
          </p:cNvPr>
          <p:cNvGrpSpPr/>
          <p:nvPr/>
        </p:nvGrpSpPr>
        <p:grpSpPr>
          <a:xfrm>
            <a:off x="10027920" y="-3"/>
            <a:ext cx="2164081" cy="781115"/>
            <a:chOff x="9919316" y="4585314"/>
            <a:chExt cx="2272685" cy="1136343"/>
          </a:xfrm>
        </p:grpSpPr>
        <p:sp>
          <p:nvSpPr>
            <p:cNvPr id="8" name="Google Shape;146;p3">
              <a:extLst>
                <a:ext uri="{FF2B5EF4-FFF2-40B4-BE49-F238E27FC236}">
                  <a16:creationId xmlns:a16="http://schemas.microsoft.com/office/drawing/2014/main" id="{9B31EBF8-E6A7-DF84-9C3F-5BEAEE68E580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9" name="Google Shape;147;p3">
              <a:extLst>
                <a:ext uri="{FF2B5EF4-FFF2-40B4-BE49-F238E27FC236}">
                  <a16:creationId xmlns:a16="http://schemas.microsoft.com/office/drawing/2014/main" id="{19F1C146-E51E-3053-848B-352AFC18958B}"/>
                </a:ext>
              </a:extLst>
            </p:cNvPr>
            <p:cNvSpPr/>
            <p:nvPr/>
          </p:nvSpPr>
          <p:spPr>
            <a:xfrm rot="-54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9203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/>
        </p:nvSpPr>
        <p:spPr>
          <a:xfrm>
            <a:off x="371475" y="188913"/>
            <a:ext cx="11449047" cy="5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1B328F"/>
                </a:solidFill>
                <a:latin typeface="+mj-ea"/>
                <a:ea typeface="+mj-ea"/>
              </a:rPr>
              <a:t>02. </a:t>
            </a:r>
            <a:r>
              <a:rPr lang="ko-KR" altLang="en-US" sz="2600" b="1" dirty="0">
                <a:solidFill>
                  <a:srgbClr val="1B328F"/>
                </a:solidFill>
                <a:latin typeface="+mj-ea"/>
                <a:ea typeface="+mj-ea"/>
              </a:rPr>
              <a:t>프로젝트 수행 과정  </a:t>
            </a:r>
            <a:r>
              <a:rPr lang="ko-KR" altLang="en-US" sz="1800" b="1" dirty="0">
                <a:solidFill>
                  <a:srgbClr val="1B328F"/>
                </a:solidFill>
                <a:latin typeface="+mj-ea"/>
                <a:ea typeface="+mj-ea"/>
              </a:rPr>
              <a:t>데이터 </a:t>
            </a:r>
            <a:r>
              <a:rPr lang="en-US" altLang="ko-KR" sz="1800" b="1" dirty="0">
                <a:solidFill>
                  <a:srgbClr val="1B328F"/>
                </a:solidFill>
                <a:latin typeface="+mj-ea"/>
                <a:ea typeface="+mj-ea"/>
              </a:rPr>
              <a:t>EDA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데이터 </a:t>
            </a:r>
            <a:r>
              <a:rPr lang="ko-KR" altLang="en-US" sz="1800" b="1" dirty="0" err="1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전처리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통계 분석 </a:t>
            </a:r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800" b="1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모델 평가</a:t>
            </a:r>
            <a:endParaRPr b="1" dirty="0">
              <a:solidFill>
                <a:srgbClr val="1B328F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3895D7-2D50-4827-A7DC-057F5C05D53C}"/>
              </a:ext>
            </a:extLst>
          </p:cNvPr>
          <p:cNvSpPr/>
          <p:nvPr/>
        </p:nvSpPr>
        <p:spPr>
          <a:xfrm>
            <a:off x="371475" y="728663"/>
            <a:ext cx="11449050" cy="5761037"/>
          </a:xfrm>
          <a:prstGeom prst="rect">
            <a:avLst/>
          </a:prstGeom>
          <a:noFill/>
          <a:ln w="63500" cap="rnd" cmpd="tri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B03FF6-AC98-4F8F-91A1-DC052C94763C}"/>
              </a:ext>
            </a:extLst>
          </p:cNvPr>
          <p:cNvSpPr/>
          <p:nvPr/>
        </p:nvSpPr>
        <p:spPr>
          <a:xfrm>
            <a:off x="0" y="0"/>
            <a:ext cx="12192000" cy="1152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0CC0D9-3443-4AA8-9AF4-ABE9F7A8852F}"/>
              </a:ext>
            </a:extLst>
          </p:cNvPr>
          <p:cNvSpPr/>
          <p:nvPr/>
        </p:nvSpPr>
        <p:spPr>
          <a:xfrm>
            <a:off x="623887" y="1557337"/>
            <a:ext cx="3420000" cy="475138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3" name="Google Shape;230;p6">
            <a:extLst>
              <a:ext uri="{FF2B5EF4-FFF2-40B4-BE49-F238E27FC236}">
                <a16:creationId xmlns:a16="http://schemas.microsoft.com/office/drawing/2014/main" id="{C15EABDF-5B51-4B23-918F-96364D3B9945}"/>
              </a:ext>
            </a:extLst>
          </p:cNvPr>
          <p:cNvSpPr txBox="1"/>
          <p:nvPr/>
        </p:nvSpPr>
        <p:spPr>
          <a:xfrm>
            <a:off x="767887" y="951168"/>
            <a:ext cx="11052635" cy="43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결측치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(Missing Values)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60" name="Google Shape;93;p1" descr="어둠, 달, 블랙이(가) 표시된 사진&#10;&#10;자동 생성된 설명">
            <a:extLst>
              <a:ext uri="{FF2B5EF4-FFF2-40B4-BE49-F238E27FC236}">
                <a16:creationId xmlns:a16="http://schemas.microsoft.com/office/drawing/2014/main" id="{F72FE1D5-09B5-4128-A48F-C5423A18A0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1774" y="410550"/>
            <a:ext cx="1408750" cy="218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림 9" descr="텍스트, 스크린샷, 일렉트릭 블루, 라인이(가) 표시된 사진&#10;&#10;자동 생성된 설명">
            <a:extLst>
              <a:ext uri="{FF2B5EF4-FFF2-40B4-BE49-F238E27FC236}">
                <a16:creationId xmlns:a16="http://schemas.microsoft.com/office/drawing/2014/main" id="{516D7785-F18F-44BC-BBB0-B883FF94929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t="6374"/>
          <a:stretch/>
        </p:blipFill>
        <p:spPr>
          <a:xfrm>
            <a:off x="1073887" y="2169950"/>
            <a:ext cx="2520000" cy="3780000"/>
          </a:xfrm>
          <a:prstGeom prst="rect">
            <a:avLst/>
          </a:prstGeom>
        </p:spPr>
      </p:pic>
      <p:pic>
        <p:nvPicPr>
          <p:cNvPr id="12" name="그림 11" descr="텍스트, 스크린샷, 일렉트릭 블루, 다채로움이(가) 표시된 사진&#10;&#10;자동 생성된 설명">
            <a:extLst>
              <a:ext uri="{FF2B5EF4-FFF2-40B4-BE49-F238E27FC236}">
                <a16:creationId xmlns:a16="http://schemas.microsoft.com/office/drawing/2014/main" id="{8AB173C3-8782-4D57-A5F4-8E0C2B52A8C1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5"/>
          <a:srcRect t="6360"/>
          <a:stretch/>
        </p:blipFill>
        <p:spPr>
          <a:xfrm>
            <a:off x="8598115" y="2169950"/>
            <a:ext cx="2520000" cy="3780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6DE9E10-68B7-4D83-9250-A1D8F54679BF}"/>
              </a:ext>
            </a:extLst>
          </p:cNvPr>
          <p:cNvSpPr/>
          <p:nvPr/>
        </p:nvSpPr>
        <p:spPr>
          <a:xfrm>
            <a:off x="8148115" y="1557337"/>
            <a:ext cx="3420000" cy="475138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5A43842-1175-458A-9FBB-7FD77E22BC49}"/>
              </a:ext>
            </a:extLst>
          </p:cNvPr>
          <p:cNvSpPr/>
          <p:nvPr/>
        </p:nvSpPr>
        <p:spPr>
          <a:xfrm>
            <a:off x="4386001" y="1557337"/>
            <a:ext cx="3420000" cy="475138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F5B4D4C-D5B0-4BA6-8DD6-209BC255D531}"/>
              </a:ext>
            </a:extLst>
          </p:cNvPr>
          <p:cNvSpPr/>
          <p:nvPr/>
        </p:nvSpPr>
        <p:spPr>
          <a:xfrm>
            <a:off x="982437" y="5582455"/>
            <a:ext cx="2184276" cy="37396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34284C5-D615-4768-9749-87DBBD55B4CE}"/>
              </a:ext>
            </a:extLst>
          </p:cNvPr>
          <p:cNvSpPr/>
          <p:nvPr/>
        </p:nvSpPr>
        <p:spPr>
          <a:xfrm>
            <a:off x="8516701" y="5582455"/>
            <a:ext cx="2184276" cy="37396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DC22D4-5D5B-4387-A419-DF23D0AB583D}"/>
              </a:ext>
            </a:extLst>
          </p:cNvPr>
          <p:cNvSpPr/>
          <p:nvPr/>
        </p:nvSpPr>
        <p:spPr>
          <a:xfrm>
            <a:off x="623888" y="944563"/>
            <a:ext cx="144000" cy="431800"/>
          </a:xfrm>
          <a:prstGeom prst="rect">
            <a:avLst/>
          </a:prstGeom>
          <a:solidFill>
            <a:srgbClr val="1B3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9C3EBBE-61E9-4702-9BA6-C6B163521192}"/>
              </a:ext>
            </a:extLst>
          </p:cNvPr>
          <p:cNvSpPr/>
          <p:nvPr/>
        </p:nvSpPr>
        <p:spPr>
          <a:xfrm>
            <a:off x="4386001" y="155717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</a:rPr>
              <a:t>결측치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 처리과정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D7A73FF-B007-46A8-BFB3-0B2F12E08248}"/>
              </a:ext>
            </a:extLst>
          </p:cNvPr>
          <p:cNvSpPr/>
          <p:nvPr/>
        </p:nvSpPr>
        <p:spPr>
          <a:xfrm>
            <a:off x="623888" y="155717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BEFORE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310FD68-8C87-4587-93EB-1219AE5AAEDE}"/>
              </a:ext>
            </a:extLst>
          </p:cNvPr>
          <p:cNvSpPr/>
          <p:nvPr/>
        </p:nvSpPr>
        <p:spPr>
          <a:xfrm>
            <a:off x="8148112" y="1557175"/>
            <a:ext cx="3420000" cy="360000"/>
          </a:xfrm>
          <a:prstGeom prst="rect">
            <a:avLst/>
          </a:prstGeom>
          <a:solidFill>
            <a:srgbClr val="1B328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AFTER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69E1BBF-C788-45E2-B256-04C954C44757}"/>
              </a:ext>
            </a:extLst>
          </p:cNvPr>
          <p:cNvSpPr/>
          <p:nvPr/>
        </p:nvSpPr>
        <p:spPr>
          <a:xfrm>
            <a:off x="5016000" y="2184031"/>
            <a:ext cx="2160000" cy="1836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9C16539-8BF6-44EE-8CC1-4D02C6C2EF2C}"/>
              </a:ext>
            </a:extLst>
          </p:cNvPr>
          <p:cNvSpPr/>
          <p:nvPr/>
        </p:nvSpPr>
        <p:spPr>
          <a:xfrm>
            <a:off x="5016000" y="2184031"/>
            <a:ext cx="2160000" cy="360000"/>
          </a:xfrm>
          <a:prstGeom prst="rect">
            <a:avLst/>
          </a:prstGeom>
          <a:solidFill>
            <a:srgbClr val="2E549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결측치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대체방법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471426B-ACBA-46E1-8556-EBE5C0CA3DEF}"/>
              </a:ext>
            </a:extLst>
          </p:cNvPr>
          <p:cNvSpPr/>
          <p:nvPr/>
        </p:nvSpPr>
        <p:spPr>
          <a:xfrm>
            <a:off x="5016000" y="2544031"/>
            <a:ext cx="2160000" cy="36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+mj-ea"/>
                <a:ea typeface="+mj-ea"/>
              </a:rPr>
              <a:t>Mean</a:t>
            </a:r>
            <a:endParaRPr lang="ko-KR" alt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F3A44AD-60F7-4925-9CD0-395E5D4E64A4}"/>
              </a:ext>
            </a:extLst>
          </p:cNvPr>
          <p:cNvSpPr/>
          <p:nvPr/>
        </p:nvSpPr>
        <p:spPr>
          <a:xfrm>
            <a:off x="5016000" y="2904031"/>
            <a:ext cx="2160000" cy="36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Median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E4ADFEB-80EA-4A5D-93BD-6F1A186622E5}"/>
              </a:ext>
            </a:extLst>
          </p:cNvPr>
          <p:cNvSpPr/>
          <p:nvPr/>
        </p:nvSpPr>
        <p:spPr>
          <a:xfrm>
            <a:off x="5016000" y="3282031"/>
            <a:ext cx="2160000" cy="36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Back Fill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0BC79B0-819E-4866-A256-7C8B30A6E7FB}"/>
              </a:ext>
            </a:extLst>
          </p:cNvPr>
          <p:cNvSpPr/>
          <p:nvPr/>
        </p:nvSpPr>
        <p:spPr>
          <a:xfrm>
            <a:off x="5016000" y="3642031"/>
            <a:ext cx="2160000" cy="36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+mj-ea"/>
                <a:ea typeface="+mj-ea"/>
              </a:rPr>
              <a:t>Impyute</a:t>
            </a:r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 Mice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764E033-044E-4A28-A289-8CB0F99F4C5F}"/>
              </a:ext>
            </a:extLst>
          </p:cNvPr>
          <p:cNvSpPr/>
          <p:nvPr/>
        </p:nvSpPr>
        <p:spPr>
          <a:xfrm>
            <a:off x="5016000" y="4606376"/>
            <a:ext cx="2160000" cy="135004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ED7F64D-8B5C-42FE-B9C3-182E0C5F5800}"/>
              </a:ext>
            </a:extLst>
          </p:cNvPr>
          <p:cNvSpPr/>
          <p:nvPr/>
        </p:nvSpPr>
        <p:spPr>
          <a:xfrm>
            <a:off x="5016000" y="4606377"/>
            <a:ext cx="2160000" cy="360000"/>
          </a:xfrm>
          <a:prstGeom prst="rect">
            <a:avLst/>
          </a:prstGeom>
          <a:solidFill>
            <a:srgbClr val="2E549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평균값 대체 채택 사유</a:t>
            </a:r>
          </a:p>
        </p:txBody>
      </p: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E2DA94DB-0B53-4390-8240-B1A072C220D2}"/>
              </a:ext>
            </a:extLst>
          </p:cNvPr>
          <p:cNvCxnSpPr>
            <a:cxnSpLocks/>
            <a:stCxn id="31" idx="1"/>
            <a:endCxn id="38" idx="1"/>
          </p:cNvCxnSpPr>
          <p:nvPr/>
        </p:nvCxnSpPr>
        <p:spPr>
          <a:xfrm rot="10800000" flipV="1">
            <a:off x="5016000" y="2724030"/>
            <a:ext cx="12700" cy="2557369"/>
          </a:xfrm>
          <a:prstGeom prst="bentConnector3">
            <a:avLst>
              <a:gd name="adj1" fmla="val 1837504"/>
            </a:avLst>
          </a:prstGeom>
          <a:ln w="22225">
            <a:solidFill>
              <a:srgbClr val="FF0000"/>
            </a:solidFill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1E5DCDC-E5C1-45FB-B601-74AAB43782C9}"/>
              </a:ext>
            </a:extLst>
          </p:cNvPr>
          <p:cNvSpPr/>
          <p:nvPr/>
        </p:nvSpPr>
        <p:spPr>
          <a:xfrm>
            <a:off x="5016000" y="4962527"/>
            <a:ext cx="2160000" cy="99389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 dirty="0">
                <a:solidFill>
                  <a:srgbClr val="FF0000"/>
                </a:solidFill>
                <a:latin typeface="+mj-ea"/>
                <a:ea typeface="+mj-ea"/>
              </a:rPr>
              <a:t>평균값 대체가</a:t>
            </a:r>
            <a:r>
              <a:rPr lang="en-US" altLang="ko-KR" sz="13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다른 방식에 비해</a:t>
            </a:r>
            <a:endParaRPr lang="en-US" altLang="ko-KR" sz="1300" b="1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1300" b="1" dirty="0">
                <a:solidFill>
                  <a:srgbClr val="FF0000"/>
                </a:solidFill>
                <a:latin typeface="+mj-ea"/>
                <a:ea typeface="+mj-ea"/>
              </a:rPr>
              <a:t>모델 성능 향상에 가장 크게</a:t>
            </a:r>
            <a:r>
              <a:rPr lang="en-US" altLang="ko-KR" sz="13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1300" b="1" dirty="0">
                <a:solidFill>
                  <a:srgbClr val="FF0000"/>
                </a:solidFill>
                <a:latin typeface="+mj-ea"/>
                <a:ea typeface="+mj-ea"/>
              </a:rPr>
              <a:t>기여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하였다</a:t>
            </a: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.</a:t>
            </a:r>
            <a:endParaRPr lang="ko-KR" altLang="en-US" sz="13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7DFD1A05-ADAA-4A69-9EA6-0023286C86A7}"/>
              </a:ext>
            </a:extLst>
          </p:cNvPr>
          <p:cNvCxnSpPr>
            <a:cxnSpLocks/>
          </p:cNvCxnSpPr>
          <p:nvPr/>
        </p:nvCxnSpPr>
        <p:spPr>
          <a:xfrm flipV="1">
            <a:off x="3166713" y="5281399"/>
            <a:ext cx="1849287" cy="488041"/>
          </a:xfrm>
          <a:prstGeom prst="bentConnector3">
            <a:avLst>
              <a:gd name="adj1" fmla="val 54378"/>
            </a:avLst>
          </a:prstGeom>
          <a:ln w="22225">
            <a:solidFill>
              <a:srgbClr val="FF0000"/>
            </a:solidFill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03180AB7-2DA9-4261-A09E-7BFC15701ED8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7184658" y="5459474"/>
            <a:ext cx="1332043" cy="309966"/>
          </a:xfrm>
          <a:prstGeom prst="bentConnector3">
            <a:avLst>
              <a:gd name="adj1" fmla="val 50000"/>
            </a:avLst>
          </a:prstGeom>
          <a:ln w="22225">
            <a:solidFill>
              <a:srgbClr val="FF0000"/>
            </a:solidFill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118991"/>
      </p:ext>
    </p:extLst>
  </p:cSld>
  <p:clrMapOvr>
    <a:masterClrMapping/>
  </p:clrMapOvr>
</p:sld>
</file>

<file path=ppt/theme/theme1.xml><?xml version="1.0" encoding="utf-8"?>
<a:theme xmlns:a="http://schemas.openxmlformats.org/drawingml/2006/main" name="6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13132</TotalTime>
  <Words>3651</Words>
  <Application>Microsoft Office PowerPoint</Application>
  <PresentationFormat>와이드스크린</PresentationFormat>
  <Paragraphs>1121</Paragraphs>
  <Slides>38</Slides>
  <Notes>38</Notes>
  <HiddenSlides>0</HiddenSlides>
  <MMClips>0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6" baseType="lpstr">
      <vt:lpstr>Arial</vt:lpstr>
      <vt:lpstr>맑은 고딕</vt:lpstr>
      <vt:lpstr>Roboto</vt:lpstr>
      <vt:lpstr>맑은 고딕</vt:lpstr>
      <vt:lpstr>Wingdings</vt:lpstr>
      <vt:lpstr>Cambria Math</vt:lpstr>
      <vt:lpstr>6_Office 테마</vt:lpstr>
      <vt:lpstr>Worksheet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Jay</dc:creator>
  <cp:lastModifiedBy>GilYeon Lee</cp:lastModifiedBy>
  <cp:revision>406</cp:revision>
  <dcterms:created xsi:type="dcterms:W3CDTF">2020-08-11T03:52:27Z</dcterms:created>
  <dcterms:modified xsi:type="dcterms:W3CDTF">2023-11-27T11:42:45Z</dcterms:modified>
</cp:coreProperties>
</file>